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058" r:id="rId4"/>
  </p:sldMasterIdLst>
  <p:notesMasterIdLst>
    <p:notesMasterId r:id="rId43"/>
  </p:notesMasterIdLst>
  <p:sldIdLst>
    <p:sldId id="2147482540" r:id="rId5"/>
    <p:sldId id="2147482597" r:id="rId6"/>
    <p:sldId id="257" r:id="rId7"/>
    <p:sldId id="406" r:id="rId8"/>
    <p:sldId id="525" r:id="rId9"/>
    <p:sldId id="527" r:id="rId10"/>
    <p:sldId id="2147483237" r:id="rId11"/>
    <p:sldId id="2147483240" r:id="rId12"/>
    <p:sldId id="256" r:id="rId13"/>
    <p:sldId id="513" r:id="rId14"/>
    <p:sldId id="402" r:id="rId15"/>
    <p:sldId id="2147483647" r:id="rId16"/>
    <p:sldId id="524" r:id="rId17"/>
    <p:sldId id="407" r:id="rId18"/>
    <p:sldId id="390" r:id="rId19"/>
    <p:sldId id="389" r:id="rId20"/>
    <p:sldId id="528" r:id="rId21"/>
    <p:sldId id="264" r:id="rId22"/>
    <p:sldId id="330" r:id="rId23"/>
    <p:sldId id="520" r:id="rId24"/>
    <p:sldId id="351" r:id="rId25"/>
    <p:sldId id="2147483542" r:id="rId26"/>
    <p:sldId id="539" r:id="rId27"/>
    <p:sldId id="540" r:id="rId28"/>
    <p:sldId id="541" r:id="rId29"/>
    <p:sldId id="412" r:id="rId30"/>
    <p:sldId id="2147483611" r:id="rId31"/>
    <p:sldId id="2147483622" r:id="rId32"/>
    <p:sldId id="512" r:id="rId33"/>
    <p:sldId id="2147482545" r:id="rId34"/>
    <p:sldId id="2147482421" r:id="rId35"/>
    <p:sldId id="2147482576" r:id="rId36"/>
    <p:sldId id="2147482582" r:id="rId37"/>
    <p:sldId id="2147482583" r:id="rId38"/>
    <p:sldId id="2147482567" r:id="rId39"/>
    <p:sldId id="2147482585" r:id="rId40"/>
    <p:sldId id="2147482586" r:id="rId41"/>
    <p:sldId id="2147482575" r:id="rId42"/>
  </p:sldIdLst>
  <p:sldSz cx="12192000" cy="6858000"/>
  <p:notesSz cx="6858000" cy="9144000"/>
  <p:embeddedFontLst>
    <p:embeddedFont>
      <p:font typeface="CiscoSansCHS" panose="020B0604020202020204" charset="-122"/>
      <p:regular r:id="rId44"/>
    </p:embeddedFont>
    <p:embeddedFont>
      <p:font typeface="CiscoSansTT" panose="020B0503020201020303" charset="0"/>
      <p:regular r:id="rId45"/>
      <p:bold r:id="rId46"/>
      <p:italic r:id="rId47"/>
      <p:boldItalic r:id="rId48"/>
    </p:embeddedFont>
    <p:embeddedFont>
      <p:font typeface="CiscoSansTT Light" panose="020B0503020201020303" charset="0"/>
      <p:regular r:id="rId49"/>
      <p:italic r:id="rId50"/>
    </p:embeddedFont>
    <p:embeddedFont>
      <p:font typeface="CiscoSansTT Medium" panose="020B0903020201020303" charset="0"/>
      <p:regular r:id="rId51"/>
      <p:italic r:id="rId52"/>
    </p:embeddedFont>
    <p:embeddedFont>
      <p:font typeface="CiscoSansTT Thin" panose="020B0203020201020303" charset="0"/>
      <p:regular r:id="rId53"/>
      <p:italic r:id="rId54"/>
    </p:embeddedFont>
    <p:embeddedFont>
      <p:font typeface="Inter" panose="020B0604020202020204" charset="0"/>
      <p:regular r:id="rId55"/>
      <p:bold r:id="rId56"/>
      <p:italic r:id="rId57"/>
      <p:boldItalic r:id="rId58"/>
    </p:embeddedFont>
    <p:embeddedFont>
      <p:font typeface="Inter Bold" panose="020B0604020202020204" charset="0"/>
      <p:bold r:id="rId59"/>
      <p:italic r:id="rId60"/>
      <p:boldItalic r:id="rId61"/>
    </p:embeddedFont>
    <p:embeddedFont>
      <p:font typeface="Montserrat"/>
      <p:regular r:id="rId62"/>
      <p:bold r:id="rId63"/>
      <p:italic r:id="rId64"/>
      <p:boldItalic r:id="rId65"/>
    </p:embeddedFont>
    <p:embeddedFont>
      <p:font typeface="MS PGothic" panose="020B0600070205080204" pitchFamily="34" charset="-128"/>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s" id="{5302AAD1-6491-4F46-B6ED-B681B518F08B}">
          <p14:sldIdLst>
            <p14:sldId id="2147482540"/>
            <p14:sldId id="2147482597"/>
            <p14:sldId id="257"/>
          </p14:sldIdLst>
        </p14:section>
        <p14:section name="Segues &amp; Sections" id="{2B563D00-2FBF-435C-B50A-EEB47C8F3C18}">
          <p14:sldIdLst>
            <p14:sldId id="406"/>
            <p14:sldId id="525"/>
            <p14:sldId id="527"/>
            <p14:sldId id="2147483237"/>
            <p14:sldId id="2147483240"/>
            <p14:sldId id="256"/>
            <p14:sldId id="513"/>
            <p14:sldId id="402"/>
            <p14:sldId id="2147483647"/>
            <p14:sldId id="524"/>
            <p14:sldId id="407"/>
            <p14:sldId id="390"/>
            <p14:sldId id="389"/>
            <p14:sldId id="528"/>
            <p14:sldId id="264"/>
            <p14:sldId id="330"/>
            <p14:sldId id="520"/>
            <p14:sldId id="351"/>
            <p14:sldId id="2147483542"/>
            <p14:sldId id="539"/>
            <p14:sldId id="540"/>
            <p14:sldId id="541"/>
            <p14:sldId id="412"/>
            <p14:sldId id="2147483611"/>
            <p14:sldId id="2147483622"/>
            <p14:sldId id="512"/>
          </p14:sldIdLst>
        </p14:section>
        <p14:section name="Speciality Slides" id="{D02DB6A7-15C0-41C3-8CD6-701E1E63C5D7}">
          <p14:sldIdLst/>
        </p14:section>
        <p14:section name="Image Layouts" id="{5C3F7CE8-DD14-4468-933A-8F8DF6EF468B}">
          <p14:sldIdLst/>
        </p14:section>
        <p14:section name="Standard Layouts" id="{97870F56-6F93-4C38-9492-B9E2FF477E73}">
          <p14:sldIdLst/>
        </p14:section>
        <p14:section name="Section Layouts" id="{A4FD6D24-39FD-4E21-82A4-B586172DD611}">
          <p14:sldIdLst/>
        </p14:section>
        <p14:section name="Charts and Tables" id="{81A889E1-6565-432C-9A18-5471291C61FF}">
          <p14:sldIdLst/>
        </p14:section>
        <p14:section name="Closing Slides" id="{A2C9D7D8-506F-4CEB-91D3-3812BAE63CB2}">
          <p14:sldIdLst>
            <p14:sldId id="2147482545"/>
            <p14:sldId id="2147482421"/>
          </p14:sldIdLst>
        </p14:section>
        <p14:section name="Template usage guidance" id="{E24BAB4C-F5AF-42AE-AC3D-4E06146AC617}">
          <p14:sldIdLst>
            <p14:sldId id="2147482576"/>
            <p14:sldId id="2147482582"/>
            <p14:sldId id="2147482583"/>
            <p14:sldId id="2147482567"/>
            <p14:sldId id="2147482585"/>
            <p14:sldId id="2147482586"/>
            <p14:sldId id="2147482575"/>
          </p14:sldIdLst>
        </p14:section>
      </p14:sectionLst>
    </p:ext>
    <p:ext uri="{EFAFB233-063F-42B5-8137-9DF3F51BA10A}">
      <p15:sldGuideLst xmlns:p15="http://schemas.microsoft.com/office/powerpoint/2012/main">
        <p15:guide id="2" pos="3840" userDrawn="1">
          <p15:clr>
            <a:srgbClr val="F26B43"/>
          </p15:clr>
        </p15:guide>
        <p15:guide id="3" orient="horz" pos="2160" userDrawn="1">
          <p15:clr>
            <a:srgbClr val="F26B43"/>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07C9ECE2-8344-54C3-BE6B-8118A58B5632}" name="Kathlen Moreno" initials="KM" userId="S::kmoreno@decdesign.com::277c580d-39ec-4692-a51b-c080b849c66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A7481"/>
    <a:srgbClr val="525E6C"/>
    <a:srgbClr val="E6E6E6"/>
    <a:srgbClr val="07182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30CEE-F9F8-4334-B256-6803449B0704}" v="16" dt="2025-10-29T03:10:22.9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53"/>
    <p:restoredTop sz="94699"/>
  </p:normalViewPr>
  <p:slideViewPr>
    <p:cSldViewPr snapToGrid="0">
      <p:cViewPr varScale="1">
        <p:scale>
          <a:sx n="105" d="100"/>
          <a:sy n="105" d="100"/>
        </p:scale>
        <p:origin x="1092" y="96"/>
      </p:cViewPr>
      <p:guideLst>
        <p:guide pos="3840"/>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 Target="slides/slide1.xml"/><Relationship Id="rId61"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8.fntdata"/><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3.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ril Bautista (apbautis)" userId="18a999db-2ea8-4e5a-8dd5-084a411cee76" providerId="ADAL" clId="{CB1A4C75-47CB-8A4A-A672-4FAB4C6EE2F9}"/>
    <pc:docChg chg="modSld">
      <pc:chgData name="April Bautista (apbautis)" userId="18a999db-2ea8-4e5a-8dd5-084a411cee76" providerId="ADAL" clId="{CB1A4C75-47CB-8A4A-A672-4FAB4C6EE2F9}" dt="2025-07-16T04:37:11.047" v="9" actId="20577"/>
      <pc:docMkLst>
        <pc:docMk/>
      </pc:docMkLst>
      <pc:sldChg chg="modSp mod">
        <pc:chgData name="April Bautista (apbautis)" userId="18a999db-2ea8-4e5a-8dd5-084a411cee76" providerId="ADAL" clId="{CB1A4C75-47CB-8A4A-A672-4FAB4C6EE2F9}" dt="2025-07-16T04:35:49.305" v="3" actId="20577"/>
        <pc:sldMkLst>
          <pc:docMk/>
          <pc:sldMk cId="2937491684" sldId="2147482597"/>
        </pc:sldMkLst>
      </pc:sldChg>
      <pc:sldChg chg="modSp mod">
        <pc:chgData name="April Bautista (apbautis)" userId="18a999db-2ea8-4e5a-8dd5-084a411cee76" providerId="ADAL" clId="{CB1A4C75-47CB-8A4A-A672-4FAB4C6EE2F9}" dt="2025-07-16T04:37:11.047" v="9" actId="20577"/>
        <pc:sldMkLst>
          <pc:docMk/>
          <pc:sldMk cId="3638362385" sldId="2147482601"/>
        </pc:sldMkLst>
      </pc:sldChg>
    </pc:docChg>
  </pc:docChgLst>
  <pc:docChgLst>
    <pc:chgData name="Dominic Franklin Gonsalves (domgonsa)" userId="a8b517bc-8a83-4bc1-bd8b-9971fd0116be" providerId="ADAL" clId="{E3CEC8EE-5EB3-4E78-978F-192506849103}"/>
    <pc:docChg chg="undo redo custSel addSld delSld modSld delSection modSection">
      <pc:chgData name="Dominic Franklin Gonsalves (domgonsa)" userId="a8b517bc-8a83-4bc1-bd8b-9971fd0116be" providerId="ADAL" clId="{E3CEC8EE-5EB3-4E78-978F-192506849103}" dt="2025-10-29T03:11:06.601" v="395" actId="6549"/>
      <pc:docMkLst>
        <pc:docMk/>
      </pc:docMkLst>
      <pc:sldChg chg="modSp add mod">
        <pc:chgData name="Dominic Franklin Gonsalves (domgonsa)" userId="a8b517bc-8a83-4bc1-bd8b-9971fd0116be" providerId="ADAL" clId="{E3CEC8EE-5EB3-4E78-978F-192506849103}" dt="2025-10-17T01:22:06.341" v="47" actId="207"/>
        <pc:sldMkLst>
          <pc:docMk/>
          <pc:sldMk cId="936171433" sldId="256"/>
        </pc:sldMkLst>
        <pc:spChg chg="mod">
          <ac:chgData name="Dominic Franklin Gonsalves (domgonsa)" userId="a8b517bc-8a83-4bc1-bd8b-9971fd0116be" providerId="ADAL" clId="{E3CEC8EE-5EB3-4E78-978F-192506849103}" dt="2025-10-17T01:22:06.341" v="47" actId="207"/>
          <ac:spMkLst>
            <pc:docMk/>
            <pc:sldMk cId="936171433" sldId="256"/>
            <ac:spMk id="5" creationId="{F77B3BE4-4B66-3A77-4350-E7CA8D48F202}"/>
          </ac:spMkLst>
        </pc:spChg>
        <pc:spChg chg="mod">
          <ac:chgData name="Dominic Franklin Gonsalves (domgonsa)" userId="a8b517bc-8a83-4bc1-bd8b-9971fd0116be" providerId="ADAL" clId="{E3CEC8EE-5EB3-4E78-978F-192506849103}" dt="2025-10-17T01:22:06.341" v="47" actId="207"/>
          <ac:spMkLst>
            <pc:docMk/>
            <pc:sldMk cId="936171433" sldId="256"/>
            <ac:spMk id="7" creationId="{83F7DC30-26C9-C724-D426-A66F464908C0}"/>
          </ac:spMkLst>
        </pc:spChg>
        <pc:spChg chg="mod">
          <ac:chgData name="Dominic Franklin Gonsalves (domgonsa)" userId="a8b517bc-8a83-4bc1-bd8b-9971fd0116be" providerId="ADAL" clId="{E3CEC8EE-5EB3-4E78-978F-192506849103}" dt="2025-10-17T01:22:06.341" v="47" actId="207"/>
          <ac:spMkLst>
            <pc:docMk/>
            <pc:sldMk cId="936171433" sldId="256"/>
            <ac:spMk id="11" creationId="{E684E536-A303-249A-9BFD-D1BD3EC379E5}"/>
          </ac:spMkLst>
        </pc:spChg>
        <pc:spChg chg="mod">
          <ac:chgData name="Dominic Franklin Gonsalves (domgonsa)" userId="a8b517bc-8a83-4bc1-bd8b-9971fd0116be" providerId="ADAL" clId="{E3CEC8EE-5EB3-4E78-978F-192506849103}" dt="2025-10-17T01:22:06.341" v="47" actId="207"/>
          <ac:spMkLst>
            <pc:docMk/>
            <pc:sldMk cId="936171433" sldId="256"/>
            <ac:spMk id="14" creationId="{FDD8664C-4A17-CAA3-E9F3-663A1439CB02}"/>
          </ac:spMkLst>
        </pc:spChg>
        <pc:spChg chg="mod">
          <ac:chgData name="Dominic Franklin Gonsalves (domgonsa)" userId="a8b517bc-8a83-4bc1-bd8b-9971fd0116be" providerId="ADAL" clId="{E3CEC8EE-5EB3-4E78-978F-192506849103}" dt="2025-10-17T01:22:06.341" v="47" actId="207"/>
          <ac:spMkLst>
            <pc:docMk/>
            <pc:sldMk cId="936171433" sldId="256"/>
            <ac:spMk id="19" creationId="{629AC40D-4B5D-1893-7D7C-31BDE688FB37}"/>
          </ac:spMkLst>
        </pc:spChg>
        <pc:spChg chg="mod">
          <ac:chgData name="Dominic Franklin Gonsalves (domgonsa)" userId="a8b517bc-8a83-4bc1-bd8b-9971fd0116be" providerId="ADAL" clId="{E3CEC8EE-5EB3-4E78-978F-192506849103}" dt="2025-10-17T01:22:06.341" v="47" actId="207"/>
          <ac:spMkLst>
            <pc:docMk/>
            <pc:sldMk cId="936171433" sldId="256"/>
            <ac:spMk id="24" creationId="{64808300-99A7-DF2E-49C9-BCEA9411A40F}"/>
          </ac:spMkLst>
        </pc:spChg>
        <pc:spChg chg="mod">
          <ac:chgData name="Dominic Franklin Gonsalves (domgonsa)" userId="a8b517bc-8a83-4bc1-bd8b-9971fd0116be" providerId="ADAL" clId="{E3CEC8EE-5EB3-4E78-978F-192506849103}" dt="2025-10-17T01:22:06.341" v="47" actId="207"/>
          <ac:spMkLst>
            <pc:docMk/>
            <pc:sldMk cId="936171433" sldId="256"/>
            <ac:spMk id="40" creationId="{2D47CDFB-27A0-21B8-7735-B5924812F6C8}"/>
          </ac:spMkLst>
        </pc:spChg>
        <pc:spChg chg="mod">
          <ac:chgData name="Dominic Franklin Gonsalves (domgonsa)" userId="a8b517bc-8a83-4bc1-bd8b-9971fd0116be" providerId="ADAL" clId="{E3CEC8EE-5EB3-4E78-978F-192506849103}" dt="2025-10-17T01:22:06.341" v="47" actId="207"/>
          <ac:spMkLst>
            <pc:docMk/>
            <pc:sldMk cId="936171433" sldId="256"/>
            <ac:spMk id="42" creationId="{A21A269B-B786-9B4D-1037-880FB6F768A7}"/>
          </ac:spMkLst>
        </pc:spChg>
        <pc:spChg chg="mod">
          <ac:chgData name="Dominic Franklin Gonsalves (domgonsa)" userId="a8b517bc-8a83-4bc1-bd8b-9971fd0116be" providerId="ADAL" clId="{E3CEC8EE-5EB3-4E78-978F-192506849103}" dt="2025-10-17T01:22:06.341" v="47" actId="207"/>
          <ac:spMkLst>
            <pc:docMk/>
            <pc:sldMk cId="936171433" sldId="256"/>
            <ac:spMk id="43" creationId="{11FE59EC-F5A0-01E1-FEFD-A5DF6A1F8FBE}"/>
          </ac:spMkLst>
        </pc:spChg>
        <pc:spChg chg="mod">
          <ac:chgData name="Dominic Franklin Gonsalves (domgonsa)" userId="a8b517bc-8a83-4bc1-bd8b-9971fd0116be" providerId="ADAL" clId="{E3CEC8EE-5EB3-4E78-978F-192506849103}" dt="2025-10-17T01:22:06.341" v="47" actId="207"/>
          <ac:spMkLst>
            <pc:docMk/>
            <pc:sldMk cId="936171433" sldId="256"/>
            <ac:spMk id="48" creationId="{42FDAAE5-E4F7-87ED-91B1-80A90D750511}"/>
          </ac:spMkLst>
        </pc:spChg>
      </pc:sldChg>
      <pc:sldChg chg="add del">
        <pc:chgData name="Dominic Franklin Gonsalves (domgonsa)" userId="a8b517bc-8a83-4bc1-bd8b-9971fd0116be" providerId="ADAL" clId="{E3CEC8EE-5EB3-4E78-978F-192506849103}" dt="2025-10-17T01:44:27.840" v="319" actId="47"/>
        <pc:sldMkLst>
          <pc:docMk/>
          <pc:sldMk cId="1912597815" sldId="257"/>
        </pc:sldMkLst>
      </pc:sldChg>
      <pc:sldChg chg="addSp delSp modSp add mod delAnim">
        <pc:chgData name="Dominic Franklin Gonsalves (domgonsa)" userId="a8b517bc-8a83-4bc1-bd8b-9971fd0116be" providerId="ADAL" clId="{E3CEC8EE-5EB3-4E78-978F-192506849103}" dt="2025-10-29T03:10:35.282" v="393" actId="478"/>
        <pc:sldMkLst>
          <pc:docMk/>
          <pc:sldMk cId="2274679274" sldId="257"/>
        </pc:sldMkLst>
        <pc:spChg chg="add del mod">
          <ac:chgData name="Dominic Franklin Gonsalves (domgonsa)" userId="a8b517bc-8a83-4bc1-bd8b-9971fd0116be" providerId="ADAL" clId="{E3CEC8EE-5EB3-4E78-978F-192506849103}" dt="2025-10-29T03:10:06.400" v="378" actId="478"/>
          <ac:spMkLst>
            <pc:docMk/>
            <pc:sldMk cId="2274679274" sldId="257"/>
            <ac:spMk id="5" creationId="{2DCE8E7B-E59C-0497-1DCC-A92948B7D039}"/>
          </ac:spMkLst>
        </pc:spChg>
        <pc:spChg chg="del">
          <ac:chgData name="Dominic Franklin Gonsalves (domgonsa)" userId="a8b517bc-8a83-4bc1-bd8b-9971fd0116be" providerId="ADAL" clId="{E3CEC8EE-5EB3-4E78-978F-192506849103}" dt="2025-10-29T03:09:44.365" v="371" actId="478"/>
          <ac:spMkLst>
            <pc:docMk/>
            <pc:sldMk cId="2274679274" sldId="257"/>
            <ac:spMk id="8" creationId="{321B0811-332F-5F16-949D-94B28CC36B85}"/>
          </ac:spMkLst>
        </pc:spChg>
        <pc:spChg chg="mod">
          <ac:chgData name="Dominic Franklin Gonsalves (domgonsa)" userId="a8b517bc-8a83-4bc1-bd8b-9971fd0116be" providerId="ADAL" clId="{E3CEC8EE-5EB3-4E78-978F-192506849103}" dt="2025-10-29T03:09:47.959" v="372" actId="1076"/>
          <ac:spMkLst>
            <pc:docMk/>
            <pc:sldMk cId="2274679274" sldId="257"/>
            <ac:spMk id="10" creationId="{938443DF-3AF4-7C86-FE42-24FEF8D3B6A8}"/>
          </ac:spMkLst>
        </pc:spChg>
        <pc:spChg chg="del">
          <ac:chgData name="Dominic Franklin Gonsalves (domgonsa)" userId="a8b517bc-8a83-4bc1-bd8b-9971fd0116be" providerId="ADAL" clId="{E3CEC8EE-5EB3-4E78-978F-192506849103}" dt="2025-10-29T03:09:56.255" v="374" actId="478"/>
          <ac:spMkLst>
            <pc:docMk/>
            <pc:sldMk cId="2274679274" sldId="257"/>
            <ac:spMk id="12" creationId="{FC32FE4D-866F-1CD7-3741-E9B1E9B710FF}"/>
          </ac:spMkLst>
        </pc:spChg>
        <pc:spChg chg="mod">
          <ac:chgData name="Dominic Franklin Gonsalves (domgonsa)" userId="a8b517bc-8a83-4bc1-bd8b-9971fd0116be" providerId="ADAL" clId="{E3CEC8EE-5EB3-4E78-978F-192506849103}" dt="2025-10-29T03:09:53.771" v="373" actId="1076"/>
          <ac:spMkLst>
            <pc:docMk/>
            <pc:sldMk cId="2274679274" sldId="257"/>
            <ac:spMk id="14" creationId="{057E99AA-510E-164E-4C9E-99EA35E0DCBA}"/>
          </ac:spMkLst>
        </pc:spChg>
        <pc:spChg chg="del">
          <ac:chgData name="Dominic Franklin Gonsalves (domgonsa)" userId="a8b517bc-8a83-4bc1-bd8b-9971fd0116be" providerId="ADAL" clId="{E3CEC8EE-5EB3-4E78-978F-192506849103}" dt="2025-10-29T03:10:21.312" v="385" actId="478"/>
          <ac:spMkLst>
            <pc:docMk/>
            <pc:sldMk cId="2274679274" sldId="257"/>
            <ac:spMk id="15" creationId="{AACBF6B6-15E0-996D-2BA0-DABCE437BB5C}"/>
          </ac:spMkLst>
        </pc:spChg>
        <pc:spChg chg="del">
          <ac:chgData name="Dominic Franklin Gonsalves (domgonsa)" userId="a8b517bc-8a83-4bc1-bd8b-9971fd0116be" providerId="ADAL" clId="{E3CEC8EE-5EB3-4E78-978F-192506849103}" dt="2025-10-29T03:10:11.452" v="379" actId="478"/>
          <ac:spMkLst>
            <pc:docMk/>
            <pc:sldMk cId="2274679274" sldId="257"/>
            <ac:spMk id="16" creationId="{9F29C412-115C-A8B4-F3B0-76637EAB7FB5}"/>
          </ac:spMkLst>
        </pc:spChg>
        <pc:spChg chg="del mod">
          <ac:chgData name="Dominic Franklin Gonsalves (domgonsa)" userId="a8b517bc-8a83-4bc1-bd8b-9971fd0116be" providerId="ADAL" clId="{E3CEC8EE-5EB3-4E78-978F-192506849103}" dt="2025-10-29T03:10:24.336" v="387" actId="478"/>
          <ac:spMkLst>
            <pc:docMk/>
            <pc:sldMk cId="2274679274" sldId="257"/>
            <ac:spMk id="17" creationId="{517A664B-D4A7-FC79-F501-00C0B756E6B5}"/>
          </ac:spMkLst>
        </pc:spChg>
        <pc:spChg chg="del">
          <ac:chgData name="Dominic Franklin Gonsalves (domgonsa)" userId="a8b517bc-8a83-4bc1-bd8b-9971fd0116be" providerId="ADAL" clId="{E3CEC8EE-5EB3-4E78-978F-192506849103}" dt="2025-10-29T03:10:02.022" v="376" actId="478"/>
          <ac:spMkLst>
            <pc:docMk/>
            <pc:sldMk cId="2274679274" sldId="257"/>
            <ac:spMk id="18" creationId="{A6F8F365-DC05-D990-1F1E-B81B53C95918}"/>
          </ac:spMkLst>
        </pc:spChg>
        <pc:spChg chg="del">
          <ac:chgData name="Dominic Franklin Gonsalves (domgonsa)" userId="a8b517bc-8a83-4bc1-bd8b-9971fd0116be" providerId="ADAL" clId="{E3CEC8EE-5EB3-4E78-978F-192506849103}" dt="2025-10-29T03:10:26.418" v="388" actId="478"/>
          <ac:spMkLst>
            <pc:docMk/>
            <pc:sldMk cId="2274679274" sldId="257"/>
            <ac:spMk id="19" creationId="{8CE3A62F-981C-16A8-3550-ACA4EACB871C}"/>
          </ac:spMkLst>
        </pc:spChg>
        <pc:spChg chg="del">
          <ac:chgData name="Dominic Franklin Gonsalves (domgonsa)" userId="a8b517bc-8a83-4bc1-bd8b-9971fd0116be" providerId="ADAL" clId="{E3CEC8EE-5EB3-4E78-978F-192506849103}" dt="2025-10-29T03:10:13.554" v="380" actId="478"/>
          <ac:spMkLst>
            <pc:docMk/>
            <pc:sldMk cId="2274679274" sldId="257"/>
            <ac:spMk id="20" creationId="{AC6989EF-5578-856C-5132-8744D3B9E037}"/>
          </ac:spMkLst>
        </pc:spChg>
        <pc:spChg chg="del">
          <ac:chgData name="Dominic Franklin Gonsalves (domgonsa)" userId="a8b517bc-8a83-4bc1-bd8b-9971fd0116be" providerId="ADAL" clId="{E3CEC8EE-5EB3-4E78-978F-192506849103}" dt="2025-10-29T03:10:31.934" v="391" actId="478"/>
          <ac:spMkLst>
            <pc:docMk/>
            <pc:sldMk cId="2274679274" sldId="257"/>
            <ac:spMk id="22" creationId="{5AE902BD-EAB7-06DF-F876-E8435E7EB092}"/>
          </ac:spMkLst>
        </pc:spChg>
        <pc:spChg chg="add del mod">
          <ac:chgData name="Dominic Franklin Gonsalves (domgonsa)" userId="a8b517bc-8a83-4bc1-bd8b-9971fd0116be" providerId="ADAL" clId="{E3CEC8EE-5EB3-4E78-978F-192506849103}" dt="2025-10-29T03:09:59.448" v="375" actId="478"/>
          <ac:spMkLst>
            <pc:docMk/>
            <pc:sldMk cId="2274679274" sldId="257"/>
            <ac:spMk id="23" creationId="{8B9C62C5-E857-FFC8-6ECA-3EE5F8AD954E}"/>
          </ac:spMkLst>
        </pc:spChg>
        <pc:spChg chg="add del mod">
          <ac:chgData name="Dominic Franklin Gonsalves (domgonsa)" userId="a8b517bc-8a83-4bc1-bd8b-9971fd0116be" providerId="ADAL" clId="{E3CEC8EE-5EB3-4E78-978F-192506849103}" dt="2025-10-29T03:10:03.548" v="377" actId="478"/>
          <ac:spMkLst>
            <pc:docMk/>
            <pc:sldMk cId="2274679274" sldId="257"/>
            <ac:spMk id="25" creationId="{B49B77D1-9C3D-B846-D519-A5E0BAF9B1A0}"/>
          </ac:spMkLst>
        </pc:spChg>
        <pc:spChg chg="add del mod">
          <ac:chgData name="Dominic Franklin Gonsalves (domgonsa)" userId="a8b517bc-8a83-4bc1-bd8b-9971fd0116be" providerId="ADAL" clId="{E3CEC8EE-5EB3-4E78-978F-192506849103}" dt="2025-10-29T03:10:15.627" v="381" actId="478"/>
          <ac:spMkLst>
            <pc:docMk/>
            <pc:sldMk cId="2274679274" sldId="257"/>
            <ac:spMk id="27" creationId="{B7E8F935-DA49-84DA-9C8E-46D52A2147DB}"/>
          </ac:spMkLst>
        </pc:spChg>
        <pc:spChg chg="add del mod">
          <ac:chgData name="Dominic Franklin Gonsalves (domgonsa)" userId="a8b517bc-8a83-4bc1-bd8b-9971fd0116be" providerId="ADAL" clId="{E3CEC8EE-5EB3-4E78-978F-192506849103}" dt="2025-10-29T03:10:17.139" v="382" actId="478"/>
          <ac:spMkLst>
            <pc:docMk/>
            <pc:sldMk cId="2274679274" sldId="257"/>
            <ac:spMk id="29" creationId="{7D3503C6-221D-B7D7-815A-B05D700A4EBB}"/>
          </ac:spMkLst>
        </pc:spChg>
        <pc:spChg chg="add del mod">
          <ac:chgData name="Dominic Franklin Gonsalves (domgonsa)" userId="a8b517bc-8a83-4bc1-bd8b-9971fd0116be" providerId="ADAL" clId="{E3CEC8EE-5EB3-4E78-978F-192506849103}" dt="2025-10-29T03:10:35.282" v="393" actId="478"/>
          <ac:spMkLst>
            <pc:docMk/>
            <pc:sldMk cId="2274679274" sldId="257"/>
            <ac:spMk id="31" creationId="{2B014134-29A2-BAB7-2A2F-CE80A9B3C411}"/>
          </ac:spMkLst>
        </pc:spChg>
        <pc:spChg chg="add del mod">
          <ac:chgData name="Dominic Franklin Gonsalves (domgonsa)" userId="a8b517bc-8a83-4bc1-bd8b-9971fd0116be" providerId="ADAL" clId="{E3CEC8EE-5EB3-4E78-978F-192506849103}" dt="2025-10-29T03:10:33.642" v="392" actId="478"/>
          <ac:spMkLst>
            <pc:docMk/>
            <pc:sldMk cId="2274679274" sldId="257"/>
            <ac:spMk id="33" creationId="{63F57375-6F5C-CBD2-65AC-43E69A792E25}"/>
          </ac:spMkLst>
        </pc:spChg>
        <pc:spChg chg="add del mod">
          <ac:chgData name="Dominic Franklin Gonsalves (domgonsa)" userId="a8b517bc-8a83-4bc1-bd8b-9971fd0116be" providerId="ADAL" clId="{E3CEC8EE-5EB3-4E78-978F-192506849103}" dt="2025-10-29T03:10:28.339" v="389" actId="478"/>
          <ac:spMkLst>
            <pc:docMk/>
            <pc:sldMk cId="2274679274" sldId="257"/>
            <ac:spMk id="35" creationId="{D362F7FD-DB1C-CD96-D0DD-B546C568BDDC}"/>
          </ac:spMkLst>
        </pc:spChg>
        <pc:spChg chg="del">
          <ac:chgData name="Dominic Franklin Gonsalves (domgonsa)" userId="a8b517bc-8a83-4bc1-bd8b-9971fd0116be" providerId="ADAL" clId="{E3CEC8EE-5EB3-4E78-978F-192506849103}" dt="2025-10-29T03:10:29.926" v="390" actId="478"/>
          <ac:spMkLst>
            <pc:docMk/>
            <pc:sldMk cId="2274679274" sldId="257"/>
            <ac:spMk id="77" creationId="{EBED6650-9227-523F-2187-35EDE9869A6A}"/>
          </ac:spMkLst>
        </pc:spChg>
        <pc:cxnChg chg="del">
          <ac:chgData name="Dominic Franklin Gonsalves (domgonsa)" userId="a8b517bc-8a83-4bc1-bd8b-9971fd0116be" providerId="ADAL" clId="{E3CEC8EE-5EB3-4E78-978F-192506849103}" dt="2025-10-29T03:10:18.234" v="383" actId="478"/>
          <ac:cxnSpMkLst>
            <pc:docMk/>
            <pc:sldMk cId="2274679274" sldId="257"/>
            <ac:cxnSpMk id="47" creationId="{E6ED2988-92F7-D40D-9D5B-A14A924DE15B}"/>
          </ac:cxnSpMkLst>
        </pc:cxnChg>
        <pc:cxnChg chg="del">
          <ac:chgData name="Dominic Franklin Gonsalves (domgonsa)" userId="a8b517bc-8a83-4bc1-bd8b-9971fd0116be" providerId="ADAL" clId="{E3CEC8EE-5EB3-4E78-978F-192506849103}" dt="2025-10-29T03:10:19.312" v="384" actId="478"/>
          <ac:cxnSpMkLst>
            <pc:docMk/>
            <pc:sldMk cId="2274679274" sldId="257"/>
            <ac:cxnSpMk id="49" creationId="{D79279C6-8EF9-7FEB-CA35-BCAA84D84A3A}"/>
          </ac:cxnSpMkLst>
        </pc:cxnChg>
      </pc:sldChg>
      <pc:sldChg chg="add del">
        <pc:chgData name="Dominic Franklin Gonsalves (domgonsa)" userId="a8b517bc-8a83-4bc1-bd8b-9971fd0116be" providerId="ADAL" clId="{E3CEC8EE-5EB3-4E78-978F-192506849103}" dt="2025-10-17T01:44:27.840" v="319" actId="47"/>
        <pc:sldMkLst>
          <pc:docMk/>
          <pc:sldMk cId="3157754329" sldId="258"/>
        </pc:sldMkLst>
      </pc:sldChg>
      <pc:sldChg chg="add del">
        <pc:chgData name="Dominic Franklin Gonsalves (domgonsa)" userId="a8b517bc-8a83-4bc1-bd8b-9971fd0116be" providerId="ADAL" clId="{E3CEC8EE-5EB3-4E78-978F-192506849103}" dt="2025-10-17T01:43:43.570" v="314" actId="47"/>
        <pc:sldMkLst>
          <pc:docMk/>
          <pc:sldMk cId="1333912552" sldId="259"/>
        </pc:sldMkLst>
      </pc:sldChg>
      <pc:sldChg chg="add del modTransition">
        <pc:chgData name="Dominic Franklin Gonsalves (domgonsa)" userId="a8b517bc-8a83-4bc1-bd8b-9971fd0116be" providerId="ADAL" clId="{E3CEC8EE-5EB3-4E78-978F-192506849103}" dt="2025-10-17T01:43:22.540" v="228" actId="47"/>
        <pc:sldMkLst>
          <pc:docMk/>
          <pc:sldMk cId="2390166280" sldId="260"/>
        </pc:sldMkLst>
      </pc:sldChg>
      <pc:sldChg chg="add del">
        <pc:chgData name="Dominic Franklin Gonsalves (domgonsa)" userId="a8b517bc-8a83-4bc1-bd8b-9971fd0116be" providerId="ADAL" clId="{E3CEC8EE-5EB3-4E78-978F-192506849103}" dt="2025-10-17T01:43:22.928" v="229" actId="47"/>
        <pc:sldMkLst>
          <pc:docMk/>
          <pc:sldMk cId="4222172618" sldId="261"/>
        </pc:sldMkLst>
      </pc:sldChg>
      <pc:sldChg chg="add del">
        <pc:chgData name="Dominic Franklin Gonsalves (domgonsa)" userId="a8b517bc-8a83-4bc1-bd8b-9971fd0116be" providerId="ADAL" clId="{E3CEC8EE-5EB3-4E78-978F-192506849103}" dt="2025-10-17T01:44:27.840" v="319" actId="47"/>
        <pc:sldMkLst>
          <pc:docMk/>
          <pc:sldMk cId="3935196697" sldId="262"/>
        </pc:sldMkLst>
      </pc:sldChg>
      <pc:sldChg chg="add del">
        <pc:chgData name="Dominic Franklin Gonsalves (domgonsa)" userId="a8b517bc-8a83-4bc1-bd8b-9971fd0116be" providerId="ADAL" clId="{E3CEC8EE-5EB3-4E78-978F-192506849103}" dt="2025-10-17T01:43:39.812" v="297" actId="47"/>
        <pc:sldMkLst>
          <pc:docMk/>
          <pc:sldMk cId="1681764838" sldId="263"/>
        </pc:sldMkLst>
      </pc:sldChg>
      <pc:sldChg chg="modSp add mod modTransition">
        <pc:chgData name="Dominic Franklin Gonsalves (domgonsa)" userId="a8b517bc-8a83-4bc1-bd8b-9971fd0116be" providerId="ADAL" clId="{E3CEC8EE-5EB3-4E78-978F-192506849103}" dt="2025-10-17T01:28:52.232" v="188" actId="207"/>
        <pc:sldMkLst>
          <pc:docMk/>
          <pc:sldMk cId="213618095" sldId="264"/>
        </pc:sldMkLst>
        <pc:spChg chg="mod">
          <ac:chgData name="Dominic Franklin Gonsalves (domgonsa)" userId="a8b517bc-8a83-4bc1-bd8b-9971fd0116be" providerId="ADAL" clId="{E3CEC8EE-5EB3-4E78-978F-192506849103}" dt="2025-10-17T01:28:52.232" v="188" actId="207"/>
          <ac:spMkLst>
            <pc:docMk/>
            <pc:sldMk cId="213618095" sldId="264"/>
            <ac:spMk id="2" creationId="{5ACF5108-521F-D8CD-24EE-951B237C551B}"/>
          </ac:spMkLst>
        </pc:spChg>
        <pc:spChg chg="mod">
          <ac:chgData name="Dominic Franklin Gonsalves (domgonsa)" userId="a8b517bc-8a83-4bc1-bd8b-9971fd0116be" providerId="ADAL" clId="{E3CEC8EE-5EB3-4E78-978F-192506849103}" dt="2025-10-17T01:28:52.232" v="188" actId="207"/>
          <ac:spMkLst>
            <pc:docMk/>
            <pc:sldMk cId="213618095" sldId="264"/>
            <ac:spMk id="8" creationId="{247AFA97-38A7-BE7B-D4ED-AFC8874FF2EE}"/>
          </ac:spMkLst>
        </pc:spChg>
        <pc:spChg chg="mod">
          <ac:chgData name="Dominic Franklin Gonsalves (domgonsa)" userId="a8b517bc-8a83-4bc1-bd8b-9971fd0116be" providerId="ADAL" clId="{E3CEC8EE-5EB3-4E78-978F-192506849103}" dt="2025-10-17T01:28:52.232" v="188" actId="207"/>
          <ac:spMkLst>
            <pc:docMk/>
            <pc:sldMk cId="213618095" sldId="264"/>
            <ac:spMk id="12" creationId="{8337587B-98B4-D28D-EA07-5B9AEB6C23E2}"/>
          </ac:spMkLst>
        </pc:spChg>
        <pc:spChg chg="mod">
          <ac:chgData name="Dominic Franklin Gonsalves (domgonsa)" userId="a8b517bc-8a83-4bc1-bd8b-9971fd0116be" providerId="ADAL" clId="{E3CEC8EE-5EB3-4E78-978F-192506849103}" dt="2025-10-17T01:28:52.232" v="188" actId="207"/>
          <ac:spMkLst>
            <pc:docMk/>
            <pc:sldMk cId="213618095" sldId="264"/>
            <ac:spMk id="19" creationId="{0705C433-6931-FA01-DC9B-983A7D5C8EF4}"/>
          </ac:spMkLst>
        </pc:spChg>
        <pc:spChg chg="mod">
          <ac:chgData name="Dominic Franklin Gonsalves (domgonsa)" userId="a8b517bc-8a83-4bc1-bd8b-9971fd0116be" providerId="ADAL" clId="{E3CEC8EE-5EB3-4E78-978F-192506849103}" dt="2025-10-17T01:28:52.232" v="188" actId="207"/>
          <ac:spMkLst>
            <pc:docMk/>
            <pc:sldMk cId="213618095" sldId="264"/>
            <ac:spMk id="20" creationId="{FD59654F-B6BA-6314-483B-D23162BC139E}"/>
          </ac:spMkLst>
        </pc:spChg>
        <pc:spChg chg="mod">
          <ac:chgData name="Dominic Franklin Gonsalves (domgonsa)" userId="a8b517bc-8a83-4bc1-bd8b-9971fd0116be" providerId="ADAL" clId="{E3CEC8EE-5EB3-4E78-978F-192506849103}" dt="2025-10-17T01:28:52.232" v="188" actId="207"/>
          <ac:spMkLst>
            <pc:docMk/>
            <pc:sldMk cId="213618095" sldId="264"/>
            <ac:spMk id="22" creationId="{B0868F3E-9C24-CE1F-B2B1-68212BA8E787}"/>
          </ac:spMkLst>
        </pc:spChg>
        <pc:spChg chg="mod">
          <ac:chgData name="Dominic Franklin Gonsalves (domgonsa)" userId="a8b517bc-8a83-4bc1-bd8b-9971fd0116be" providerId="ADAL" clId="{E3CEC8EE-5EB3-4E78-978F-192506849103}" dt="2025-10-17T01:28:52.232" v="188" actId="207"/>
          <ac:spMkLst>
            <pc:docMk/>
            <pc:sldMk cId="213618095" sldId="264"/>
            <ac:spMk id="33" creationId="{7439B744-B7A1-7586-BC8F-C92FCBDF95AF}"/>
          </ac:spMkLst>
        </pc:spChg>
        <pc:spChg chg="mod">
          <ac:chgData name="Dominic Franklin Gonsalves (domgonsa)" userId="a8b517bc-8a83-4bc1-bd8b-9971fd0116be" providerId="ADAL" clId="{E3CEC8EE-5EB3-4E78-978F-192506849103}" dt="2025-10-17T01:28:52.232" v="188" actId="207"/>
          <ac:spMkLst>
            <pc:docMk/>
            <pc:sldMk cId="213618095" sldId="264"/>
            <ac:spMk id="40" creationId="{E4167227-EEB6-3786-D7D9-5FB72C64235F}"/>
          </ac:spMkLst>
        </pc:spChg>
        <pc:spChg chg="mod">
          <ac:chgData name="Dominic Franklin Gonsalves (domgonsa)" userId="a8b517bc-8a83-4bc1-bd8b-9971fd0116be" providerId="ADAL" clId="{E3CEC8EE-5EB3-4E78-978F-192506849103}" dt="2025-10-17T01:28:52.232" v="188" actId="207"/>
          <ac:spMkLst>
            <pc:docMk/>
            <pc:sldMk cId="213618095" sldId="264"/>
            <ac:spMk id="196" creationId="{AF31FA70-F633-E000-8A51-8E745033D0C7}"/>
          </ac:spMkLst>
        </pc:spChg>
        <pc:spChg chg="mod">
          <ac:chgData name="Dominic Franklin Gonsalves (domgonsa)" userId="a8b517bc-8a83-4bc1-bd8b-9971fd0116be" providerId="ADAL" clId="{E3CEC8EE-5EB3-4E78-978F-192506849103}" dt="2025-10-17T01:28:52.232" v="188" actId="207"/>
          <ac:spMkLst>
            <pc:docMk/>
            <pc:sldMk cId="213618095" sldId="264"/>
            <ac:spMk id="229" creationId="{43CA7E5C-B441-F28C-CB7D-6B306B50AB2C}"/>
          </ac:spMkLst>
        </pc:spChg>
      </pc:sldChg>
      <pc:sldChg chg="add del">
        <pc:chgData name="Dominic Franklin Gonsalves (domgonsa)" userId="a8b517bc-8a83-4bc1-bd8b-9971fd0116be" providerId="ADAL" clId="{E3CEC8EE-5EB3-4E78-978F-192506849103}" dt="2025-10-17T01:44:16.974" v="318" actId="47"/>
        <pc:sldMkLst>
          <pc:docMk/>
          <pc:sldMk cId="3189159007" sldId="265"/>
        </pc:sldMkLst>
      </pc:sldChg>
      <pc:sldChg chg="add del">
        <pc:chgData name="Dominic Franklin Gonsalves (domgonsa)" userId="a8b517bc-8a83-4bc1-bd8b-9971fd0116be" providerId="ADAL" clId="{E3CEC8EE-5EB3-4E78-978F-192506849103}" dt="2025-10-17T01:43:12.135" v="210" actId="47"/>
        <pc:sldMkLst>
          <pc:docMk/>
          <pc:sldMk cId="2415850687" sldId="266"/>
        </pc:sldMkLst>
      </pc:sldChg>
      <pc:sldChg chg="add del">
        <pc:chgData name="Dominic Franklin Gonsalves (domgonsa)" userId="a8b517bc-8a83-4bc1-bd8b-9971fd0116be" providerId="ADAL" clId="{E3CEC8EE-5EB3-4E78-978F-192506849103}" dt="2025-10-17T01:44:27.840" v="319" actId="47"/>
        <pc:sldMkLst>
          <pc:docMk/>
          <pc:sldMk cId="1274342357" sldId="267"/>
        </pc:sldMkLst>
      </pc:sldChg>
      <pc:sldChg chg="add del">
        <pc:chgData name="Dominic Franklin Gonsalves (domgonsa)" userId="a8b517bc-8a83-4bc1-bd8b-9971fd0116be" providerId="ADAL" clId="{E3CEC8EE-5EB3-4E78-978F-192506849103}" dt="2025-10-17T01:44:27.840" v="319" actId="47"/>
        <pc:sldMkLst>
          <pc:docMk/>
          <pc:sldMk cId="3999072756" sldId="268"/>
        </pc:sldMkLst>
      </pc:sldChg>
      <pc:sldChg chg="add del">
        <pc:chgData name="Dominic Franklin Gonsalves (domgonsa)" userId="a8b517bc-8a83-4bc1-bd8b-9971fd0116be" providerId="ADAL" clId="{E3CEC8EE-5EB3-4E78-978F-192506849103}" dt="2025-10-17T01:43:20.506" v="223" actId="47"/>
        <pc:sldMkLst>
          <pc:docMk/>
          <pc:sldMk cId="1764970123" sldId="269"/>
        </pc:sldMkLst>
      </pc:sldChg>
      <pc:sldChg chg="add del">
        <pc:chgData name="Dominic Franklin Gonsalves (domgonsa)" userId="a8b517bc-8a83-4bc1-bd8b-9971fd0116be" providerId="ADAL" clId="{E3CEC8EE-5EB3-4E78-978F-192506849103}" dt="2025-10-17T01:44:27.840" v="319" actId="47"/>
        <pc:sldMkLst>
          <pc:docMk/>
          <pc:sldMk cId="1560966197" sldId="270"/>
        </pc:sldMkLst>
      </pc:sldChg>
      <pc:sldChg chg="add del">
        <pc:chgData name="Dominic Franklin Gonsalves (domgonsa)" userId="a8b517bc-8a83-4bc1-bd8b-9971fd0116be" providerId="ADAL" clId="{E3CEC8EE-5EB3-4E78-978F-192506849103}" dt="2025-10-17T01:43:38.547" v="290" actId="47"/>
        <pc:sldMkLst>
          <pc:docMk/>
          <pc:sldMk cId="1308070701" sldId="271"/>
        </pc:sldMkLst>
      </pc:sldChg>
      <pc:sldChg chg="add del">
        <pc:chgData name="Dominic Franklin Gonsalves (domgonsa)" userId="a8b517bc-8a83-4bc1-bd8b-9971fd0116be" providerId="ADAL" clId="{E3CEC8EE-5EB3-4E78-978F-192506849103}" dt="2025-10-17T01:44:27.840" v="319" actId="47"/>
        <pc:sldMkLst>
          <pc:docMk/>
          <pc:sldMk cId="3865923947" sldId="272"/>
        </pc:sldMkLst>
      </pc:sldChg>
      <pc:sldChg chg="add del">
        <pc:chgData name="Dominic Franklin Gonsalves (domgonsa)" userId="a8b517bc-8a83-4bc1-bd8b-9971fd0116be" providerId="ADAL" clId="{E3CEC8EE-5EB3-4E78-978F-192506849103}" dt="2025-10-17T01:44:27.840" v="319" actId="47"/>
        <pc:sldMkLst>
          <pc:docMk/>
          <pc:sldMk cId="876214315" sldId="273"/>
        </pc:sldMkLst>
      </pc:sldChg>
      <pc:sldChg chg="add del">
        <pc:chgData name="Dominic Franklin Gonsalves (domgonsa)" userId="a8b517bc-8a83-4bc1-bd8b-9971fd0116be" providerId="ADAL" clId="{E3CEC8EE-5EB3-4E78-978F-192506849103}" dt="2025-10-17T01:44:27.840" v="319" actId="47"/>
        <pc:sldMkLst>
          <pc:docMk/>
          <pc:sldMk cId="4098694637" sldId="274"/>
        </pc:sldMkLst>
      </pc:sldChg>
      <pc:sldChg chg="add del">
        <pc:chgData name="Dominic Franklin Gonsalves (domgonsa)" userId="a8b517bc-8a83-4bc1-bd8b-9971fd0116be" providerId="ADAL" clId="{E3CEC8EE-5EB3-4E78-978F-192506849103}" dt="2025-10-17T01:44:27.840" v="319" actId="47"/>
        <pc:sldMkLst>
          <pc:docMk/>
          <pc:sldMk cId="1564458586" sldId="275"/>
        </pc:sldMkLst>
      </pc:sldChg>
      <pc:sldChg chg="add del">
        <pc:chgData name="Dominic Franklin Gonsalves (domgonsa)" userId="a8b517bc-8a83-4bc1-bd8b-9971fd0116be" providerId="ADAL" clId="{E3CEC8EE-5EB3-4E78-978F-192506849103}" dt="2025-10-17T01:44:27.840" v="319" actId="47"/>
        <pc:sldMkLst>
          <pc:docMk/>
          <pc:sldMk cId="0" sldId="276"/>
        </pc:sldMkLst>
      </pc:sldChg>
      <pc:sldChg chg="add del">
        <pc:chgData name="Dominic Franklin Gonsalves (domgonsa)" userId="a8b517bc-8a83-4bc1-bd8b-9971fd0116be" providerId="ADAL" clId="{E3CEC8EE-5EB3-4E78-978F-192506849103}" dt="2025-10-17T01:44:27.840" v="319" actId="47"/>
        <pc:sldMkLst>
          <pc:docMk/>
          <pc:sldMk cId="0" sldId="277"/>
        </pc:sldMkLst>
      </pc:sldChg>
      <pc:sldChg chg="add del">
        <pc:chgData name="Dominic Franklin Gonsalves (domgonsa)" userId="a8b517bc-8a83-4bc1-bd8b-9971fd0116be" providerId="ADAL" clId="{E3CEC8EE-5EB3-4E78-978F-192506849103}" dt="2025-10-17T01:44:27.840" v="319" actId="47"/>
        <pc:sldMkLst>
          <pc:docMk/>
          <pc:sldMk cId="0" sldId="278"/>
        </pc:sldMkLst>
      </pc:sldChg>
      <pc:sldChg chg="add del">
        <pc:chgData name="Dominic Franklin Gonsalves (domgonsa)" userId="a8b517bc-8a83-4bc1-bd8b-9971fd0116be" providerId="ADAL" clId="{E3CEC8EE-5EB3-4E78-978F-192506849103}" dt="2025-10-17T01:44:27.840" v="319" actId="47"/>
        <pc:sldMkLst>
          <pc:docMk/>
          <pc:sldMk cId="0" sldId="279"/>
        </pc:sldMkLst>
      </pc:sldChg>
      <pc:sldChg chg="add del">
        <pc:chgData name="Dominic Franklin Gonsalves (domgonsa)" userId="a8b517bc-8a83-4bc1-bd8b-9971fd0116be" providerId="ADAL" clId="{E3CEC8EE-5EB3-4E78-978F-192506849103}" dt="2025-10-17T01:44:27.840" v="319" actId="47"/>
        <pc:sldMkLst>
          <pc:docMk/>
          <pc:sldMk cId="0" sldId="280"/>
        </pc:sldMkLst>
      </pc:sldChg>
      <pc:sldChg chg="add del">
        <pc:chgData name="Dominic Franklin Gonsalves (domgonsa)" userId="a8b517bc-8a83-4bc1-bd8b-9971fd0116be" providerId="ADAL" clId="{E3CEC8EE-5EB3-4E78-978F-192506849103}" dt="2025-10-17T01:44:27.840" v="319" actId="47"/>
        <pc:sldMkLst>
          <pc:docMk/>
          <pc:sldMk cId="0" sldId="281"/>
        </pc:sldMkLst>
      </pc:sldChg>
      <pc:sldChg chg="add del">
        <pc:chgData name="Dominic Franklin Gonsalves (domgonsa)" userId="a8b517bc-8a83-4bc1-bd8b-9971fd0116be" providerId="ADAL" clId="{E3CEC8EE-5EB3-4E78-978F-192506849103}" dt="2025-10-17T01:44:27.840" v="319" actId="47"/>
        <pc:sldMkLst>
          <pc:docMk/>
          <pc:sldMk cId="0" sldId="282"/>
        </pc:sldMkLst>
      </pc:sldChg>
      <pc:sldChg chg="add del">
        <pc:chgData name="Dominic Franklin Gonsalves (domgonsa)" userId="a8b517bc-8a83-4bc1-bd8b-9971fd0116be" providerId="ADAL" clId="{E3CEC8EE-5EB3-4E78-978F-192506849103}" dt="2025-10-17T01:44:27.840" v="319" actId="47"/>
        <pc:sldMkLst>
          <pc:docMk/>
          <pc:sldMk cId="0" sldId="283"/>
        </pc:sldMkLst>
      </pc:sldChg>
      <pc:sldChg chg="add del">
        <pc:chgData name="Dominic Franklin Gonsalves (domgonsa)" userId="a8b517bc-8a83-4bc1-bd8b-9971fd0116be" providerId="ADAL" clId="{E3CEC8EE-5EB3-4E78-978F-192506849103}" dt="2025-10-17T01:44:27.840" v="319" actId="47"/>
        <pc:sldMkLst>
          <pc:docMk/>
          <pc:sldMk cId="0" sldId="284"/>
        </pc:sldMkLst>
      </pc:sldChg>
      <pc:sldChg chg="add del">
        <pc:chgData name="Dominic Franklin Gonsalves (domgonsa)" userId="a8b517bc-8a83-4bc1-bd8b-9971fd0116be" providerId="ADAL" clId="{E3CEC8EE-5EB3-4E78-978F-192506849103}" dt="2025-10-17T01:44:27.840" v="319" actId="47"/>
        <pc:sldMkLst>
          <pc:docMk/>
          <pc:sldMk cId="0" sldId="285"/>
        </pc:sldMkLst>
      </pc:sldChg>
      <pc:sldChg chg="add del">
        <pc:chgData name="Dominic Franklin Gonsalves (domgonsa)" userId="a8b517bc-8a83-4bc1-bd8b-9971fd0116be" providerId="ADAL" clId="{E3CEC8EE-5EB3-4E78-978F-192506849103}" dt="2025-10-17T01:44:27.840" v="319" actId="47"/>
        <pc:sldMkLst>
          <pc:docMk/>
          <pc:sldMk cId="0" sldId="286"/>
        </pc:sldMkLst>
      </pc:sldChg>
      <pc:sldChg chg="add del">
        <pc:chgData name="Dominic Franklin Gonsalves (domgonsa)" userId="a8b517bc-8a83-4bc1-bd8b-9971fd0116be" providerId="ADAL" clId="{E3CEC8EE-5EB3-4E78-978F-192506849103}" dt="2025-10-17T01:44:27.840" v="319" actId="47"/>
        <pc:sldMkLst>
          <pc:docMk/>
          <pc:sldMk cId="0" sldId="287"/>
        </pc:sldMkLst>
      </pc:sldChg>
      <pc:sldChg chg="add del">
        <pc:chgData name="Dominic Franklin Gonsalves (domgonsa)" userId="a8b517bc-8a83-4bc1-bd8b-9971fd0116be" providerId="ADAL" clId="{E3CEC8EE-5EB3-4E78-978F-192506849103}" dt="2025-10-17T01:44:27.840" v="319" actId="47"/>
        <pc:sldMkLst>
          <pc:docMk/>
          <pc:sldMk cId="0" sldId="288"/>
        </pc:sldMkLst>
      </pc:sldChg>
      <pc:sldChg chg="add del">
        <pc:chgData name="Dominic Franklin Gonsalves (domgonsa)" userId="a8b517bc-8a83-4bc1-bd8b-9971fd0116be" providerId="ADAL" clId="{E3CEC8EE-5EB3-4E78-978F-192506849103}" dt="2025-10-17T01:44:27.840" v="319" actId="47"/>
        <pc:sldMkLst>
          <pc:docMk/>
          <pc:sldMk cId="0" sldId="289"/>
        </pc:sldMkLst>
      </pc:sldChg>
      <pc:sldChg chg="add del">
        <pc:chgData name="Dominic Franklin Gonsalves (domgonsa)" userId="a8b517bc-8a83-4bc1-bd8b-9971fd0116be" providerId="ADAL" clId="{E3CEC8EE-5EB3-4E78-978F-192506849103}" dt="2025-10-17T01:44:27.840" v="319" actId="47"/>
        <pc:sldMkLst>
          <pc:docMk/>
          <pc:sldMk cId="0" sldId="290"/>
        </pc:sldMkLst>
      </pc:sldChg>
      <pc:sldChg chg="add del">
        <pc:chgData name="Dominic Franklin Gonsalves (domgonsa)" userId="a8b517bc-8a83-4bc1-bd8b-9971fd0116be" providerId="ADAL" clId="{E3CEC8EE-5EB3-4E78-978F-192506849103}" dt="2025-10-17T01:44:27.840" v="319" actId="47"/>
        <pc:sldMkLst>
          <pc:docMk/>
          <pc:sldMk cId="0" sldId="291"/>
        </pc:sldMkLst>
      </pc:sldChg>
      <pc:sldChg chg="add del">
        <pc:chgData name="Dominic Franklin Gonsalves (domgonsa)" userId="a8b517bc-8a83-4bc1-bd8b-9971fd0116be" providerId="ADAL" clId="{E3CEC8EE-5EB3-4E78-978F-192506849103}" dt="2025-10-17T01:44:27.840" v="319" actId="47"/>
        <pc:sldMkLst>
          <pc:docMk/>
          <pc:sldMk cId="0" sldId="292"/>
        </pc:sldMkLst>
      </pc:sldChg>
      <pc:sldChg chg="add del">
        <pc:chgData name="Dominic Franklin Gonsalves (domgonsa)" userId="a8b517bc-8a83-4bc1-bd8b-9971fd0116be" providerId="ADAL" clId="{E3CEC8EE-5EB3-4E78-978F-192506849103}" dt="2025-10-17T01:44:27.840" v="319" actId="47"/>
        <pc:sldMkLst>
          <pc:docMk/>
          <pc:sldMk cId="0" sldId="293"/>
        </pc:sldMkLst>
      </pc:sldChg>
      <pc:sldChg chg="add del">
        <pc:chgData name="Dominic Franklin Gonsalves (domgonsa)" userId="a8b517bc-8a83-4bc1-bd8b-9971fd0116be" providerId="ADAL" clId="{E3CEC8EE-5EB3-4E78-978F-192506849103}" dt="2025-10-17T01:44:27.840" v="319" actId="47"/>
        <pc:sldMkLst>
          <pc:docMk/>
          <pc:sldMk cId="0" sldId="294"/>
        </pc:sldMkLst>
      </pc:sldChg>
      <pc:sldChg chg="add del">
        <pc:chgData name="Dominic Franklin Gonsalves (domgonsa)" userId="a8b517bc-8a83-4bc1-bd8b-9971fd0116be" providerId="ADAL" clId="{E3CEC8EE-5EB3-4E78-978F-192506849103}" dt="2025-10-17T01:44:27.840" v="319" actId="47"/>
        <pc:sldMkLst>
          <pc:docMk/>
          <pc:sldMk cId="0" sldId="295"/>
        </pc:sldMkLst>
      </pc:sldChg>
      <pc:sldChg chg="add del">
        <pc:chgData name="Dominic Franklin Gonsalves (domgonsa)" userId="a8b517bc-8a83-4bc1-bd8b-9971fd0116be" providerId="ADAL" clId="{E3CEC8EE-5EB3-4E78-978F-192506849103}" dt="2025-10-17T01:44:27.840" v="319" actId="47"/>
        <pc:sldMkLst>
          <pc:docMk/>
          <pc:sldMk cId="0" sldId="296"/>
        </pc:sldMkLst>
      </pc:sldChg>
      <pc:sldChg chg="add del">
        <pc:chgData name="Dominic Franklin Gonsalves (domgonsa)" userId="a8b517bc-8a83-4bc1-bd8b-9971fd0116be" providerId="ADAL" clId="{E3CEC8EE-5EB3-4E78-978F-192506849103}" dt="2025-10-17T01:44:27.840" v="319" actId="47"/>
        <pc:sldMkLst>
          <pc:docMk/>
          <pc:sldMk cId="0" sldId="297"/>
        </pc:sldMkLst>
      </pc:sldChg>
      <pc:sldChg chg="add del">
        <pc:chgData name="Dominic Franklin Gonsalves (domgonsa)" userId="a8b517bc-8a83-4bc1-bd8b-9971fd0116be" providerId="ADAL" clId="{E3CEC8EE-5EB3-4E78-978F-192506849103}" dt="2025-10-17T01:44:27.840" v="319" actId="47"/>
        <pc:sldMkLst>
          <pc:docMk/>
          <pc:sldMk cId="0" sldId="298"/>
        </pc:sldMkLst>
      </pc:sldChg>
      <pc:sldChg chg="add del">
        <pc:chgData name="Dominic Franklin Gonsalves (domgonsa)" userId="a8b517bc-8a83-4bc1-bd8b-9971fd0116be" providerId="ADAL" clId="{E3CEC8EE-5EB3-4E78-978F-192506849103}" dt="2025-10-17T01:44:27.840" v="319" actId="47"/>
        <pc:sldMkLst>
          <pc:docMk/>
          <pc:sldMk cId="0" sldId="299"/>
        </pc:sldMkLst>
      </pc:sldChg>
      <pc:sldChg chg="add del">
        <pc:chgData name="Dominic Franklin Gonsalves (domgonsa)" userId="a8b517bc-8a83-4bc1-bd8b-9971fd0116be" providerId="ADAL" clId="{E3CEC8EE-5EB3-4E78-978F-192506849103}" dt="2025-10-17T01:44:27.840" v="319" actId="47"/>
        <pc:sldMkLst>
          <pc:docMk/>
          <pc:sldMk cId="0" sldId="300"/>
        </pc:sldMkLst>
      </pc:sldChg>
      <pc:sldChg chg="add del">
        <pc:chgData name="Dominic Franklin Gonsalves (domgonsa)" userId="a8b517bc-8a83-4bc1-bd8b-9971fd0116be" providerId="ADAL" clId="{E3CEC8EE-5EB3-4E78-978F-192506849103}" dt="2025-10-17T01:44:27.840" v="319" actId="47"/>
        <pc:sldMkLst>
          <pc:docMk/>
          <pc:sldMk cId="0" sldId="301"/>
        </pc:sldMkLst>
      </pc:sldChg>
      <pc:sldChg chg="add del">
        <pc:chgData name="Dominic Franklin Gonsalves (domgonsa)" userId="a8b517bc-8a83-4bc1-bd8b-9971fd0116be" providerId="ADAL" clId="{E3CEC8EE-5EB3-4E78-978F-192506849103}" dt="2025-10-17T01:44:27.840" v="319" actId="47"/>
        <pc:sldMkLst>
          <pc:docMk/>
          <pc:sldMk cId="0" sldId="302"/>
        </pc:sldMkLst>
      </pc:sldChg>
      <pc:sldChg chg="add del">
        <pc:chgData name="Dominic Franklin Gonsalves (domgonsa)" userId="a8b517bc-8a83-4bc1-bd8b-9971fd0116be" providerId="ADAL" clId="{E3CEC8EE-5EB3-4E78-978F-192506849103}" dt="2025-10-17T01:44:27.840" v="319" actId="47"/>
        <pc:sldMkLst>
          <pc:docMk/>
          <pc:sldMk cId="0" sldId="303"/>
        </pc:sldMkLst>
      </pc:sldChg>
      <pc:sldChg chg="add del">
        <pc:chgData name="Dominic Franklin Gonsalves (domgonsa)" userId="a8b517bc-8a83-4bc1-bd8b-9971fd0116be" providerId="ADAL" clId="{E3CEC8EE-5EB3-4E78-978F-192506849103}" dt="2025-10-17T01:44:27.840" v="319" actId="47"/>
        <pc:sldMkLst>
          <pc:docMk/>
          <pc:sldMk cId="0" sldId="304"/>
        </pc:sldMkLst>
      </pc:sldChg>
      <pc:sldChg chg="add del">
        <pc:chgData name="Dominic Franklin Gonsalves (domgonsa)" userId="a8b517bc-8a83-4bc1-bd8b-9971fd0116be" providerId="ADAL" clId="{E3CEC8EE-5EB3-4E78-978F-192506849103}" dt="2025-10-17T01:44:27.840" v="319" actId="47"/>
        <pc:sldMkLst>
          <pc:docMk/>
          <pc:sldMk cId="0" sldId="305"/>
        </pc:sldMkLst>
      </pc:sldChg>
      <pc:sldChg chg="add del">
        <pc:chgData name="Dominic Franklin Gonsalves (domgonsa)" userId="a8b517bc-8a83-4bc1-bd8b-9971fd0116be" providerId="ADAL" clId="{E3CEC8EE-5EB3-4E78-978F-192506849103}" dt="2025-10-17T01:44:27.840" v="319" actId="47"/>
        <pc:sldMkLst>
          <pc:docMk/>
          <pc:sldMk cId="0" sldId="306"/>
        </pc:sldMkLst>
      </pc:sldChg>
      <pc:sldChg chg="add del">
        <pc:chgData name="Dominic Franklin Gonsalves (domgonsa)" userId="a8b517bc-8a83-4bc1-bd8b-9971fd0116be" providerId="ADAL" clId="{E3CEC8EE-5EB3-4E78-978F-192506849103}" dt="2025-10-17T01:44:27.840" v="319" actId="47"/>
        <pc:sldMkLst>
          <pc:docMk/>
          <pc:sldMk cId="1938806952" sldId="307"/>
        </pc:sldMkLst>
      </pc:sldChg>
      <pc:sldChg chg="add del">
        <pc:chgData name="Dominic Franklin Gonsalves (domgonsa)" userId="a8b517bc-8a83-4bc1-bd8b-9971fd0116be" providerId="ADAL" clId="{E3CEC8EE-5EB3-4E78-978F-192506849103}" dt="2025-10-17T01:44:27.840" v="319" actId="47"/>
        <pc:sldMkLst>
          <pc:docMk/>
          <pc:sldMk cId="4203059106" sldId="308"/>
        </pc:sldMkLst>
      </pc:sldChg>
      <pc:sldChg chg="add del">
        <pc:chgData name="Dominic Franklin Gonsalves (domgonsa)" userId="a8b517bc-8a83-4bc1-bd8b-9971fd0116be" providerId="ADAL" clId="{E3CEC8EE-5EB3-4E78-978F-192506849103}" dt="2025-10-17T01:44:27.840" v="319" actId="47"/>
        <pc:sldMkLst>
          <pc:docMk/>
          <pc:sldMk cId="2912786598" sldId="309"/>
        </pc:sldMkLst>
      </pc:sldChg>
      <pc:sldChg chg="add del">
        <pc:chgData name="Dominic Franklin Gonsalves (domgonsa)" userId="a8b517bc-8a83-4bc1-bd8b-9971fd0116be" providerId="ADAL" clId="{E3CEC8EE-5EB3-4E78-978F-192506849103}" dt="2025-10-17T01:44:27.840" v="319" actId="47"/>
        <pc:sldMkLst>
          <pc:docMk/>
          <pc:sldMk cId="2491459664" sldId="310"/>
        </pc:sldMkLst>
      </pc:sldChg>
      <pc:sldChg chg="add del">
        <pc:chgData name="Dominic Franklin Gonsalves (domgonsa)" userId="a8b517bc-8a83-4bc1-bd8b-9971fd0116be" providerId="ADAL" clId="{E3CEC8EE-5EB3-4E78-978F-192506849103}" dt="2025-10-17T01:44:27.840" v="319" actId="47"/>
        <pc:sldMkLst>
          <pc:docMk/>
          <pc:sldMk cId="2851608919" sldId="311"/>
        </pc:sldMkLst>
      </pc:sldChg>
      <pc:sldChg chg="add del modTransition">
        <pc:chgData name="Dominic Franklin Gonsalves (domgonsa)" userId="a8b517bc-8a83-4bc1-bd8b-9971fd0116be" providerId="ADAL" clId="{E3CEC8EE-5EB3-4E78-978F-192506849103}" dt="2025-10-17T01:44:27.840" v="319" actId="47"/>
        <pc:sldMkLst>
          <pc:docMk/>
          <pc:sldMk cId="2484456457" sldId="312"/>
        </pc:sldMkLst>
      </pc:sldChg>
      <pc:sldChg chg="add del">
        <pc:chgData name="Dominic Franklin Gonsalves (domgonsa)" userId="a8b517bc-8a83-4bc1-bd8b-9971fd0116be" providerId="ADAL" clId="{E3CEC8EE-5EB3-4E78-978F-192506849103}" dt="2025-10-17T01:43:24.185" v="233" actId="47"/>
        <pc:sldMkLst>
          <pc:docMk/>
          <pc:sldMk cId="1325839655" sldId="313"/>
        </pc:sldMkLst>
      </pc:sldChg>
      <pc:sldChg chg="add del">
        <pc:chgData name="Dominic Franklin Gonsalves (domgonsa)" userId="a8b517bc-8a83-4bc1-bd8b-9971fd0116be" providerId="ADAL" clId="{E3CEC8EE-5EB3-4E78-978F-192506849103}" dt="2025-10-17T01:44:27.840" v="319" actId="47"/>
        <pc:sldMkLst>
          <pc:docMk/>
          <pc:sldMk cId="3164708431" sldId="314"/>
        </pc:sldMkLst>
      </pc:sldChg>
      <pc:sldChg chg="add del">
        <pc:chgData name="Dominic Franklin Gonsalves (domgonsa)" userId="a8b517bc-8a83-4bc1-bd8b-9971fd0116be" providerId="ADAL" clId="{E3CEC8EE-5EB3-4E78-978F-192506849103}" dt="2025-10-17T01:43:40.374" v="300" actId="47"/>
        <pc:sldMkLst>
          <pc:docMk/>
          <pc:sldMk cId="3545756860" sldId="315"/>
        </pc:sldMkLst>
      </pc:sldChg>
      <pc:sldChg chg="add del">
        <pc:chgData name="Dominic Franklin Gonsalves (domgonsa)" userId="a8b517bc-8a83-4bc1-bd8b-9971fd0116be" providerId="ADAL" clId="{E3CEC8EE-5EB3-4E78-978F-192506849103}" dt="2025-10-17T01:43:40.579" v="301" actId="47"/>
        <pc:sldMkLst>
          <pc:docMk/>
          <pc:sldMk cId="2791246019" sldId="316"/>
        </pc:sldMkLst>
      </pc:sldChg>
      <pc:sldChg chg="add del">
        <pc:chgData name="Dominic Franklin Gonsalves (domgonsa)" userId="a8b517bc-8a83-4bc1-bd8b-9971fd0116be" providerId="ADAL" clId="{E3CEC8EE-5EB3-4E78-978F-192506849103}" dt="2025-10-17T01:43:37.317" v="283" actId="47"/>
        <pc:sldMkLst>
          <pc:docMk/>
          <pc:sldMk cId="3408947386" sldId="317"/>
        </pc:sldMkLst>
      </pc:sldChg>
      <pc:sldChg chg="add del">
        <pc:chgData name="Dominic Franklin Gonsalves (domgonsa)" userId="a8b517bc-8a83-4bc1-bd8b-9971fd0116be" providerId="ADAL" clId="{E3CEC8EE-5EB3-4E78-978F-192506849103}" dt="2025-10-17T01:43:37.495" v="284" actId="47"/>
        <pc:sldMkLst>
          <pc:docMk/>
          <pc:sldMk cId="2198164855" sldId="318"/>
        </pc:sldMkLst>
      </pc:sldChg>
      <pc:sldChg chg="add del">
        <pc:chgData name="Dominic Franklin Gonsalves (domgonsa)" userId="a8b517bc-8a83-4bc1-bd8b-9971fd0116be" providerId="ADAL" clId="{E3CEC8EE-5EB3-4E78-978F-192506849103}" dt="2025-10-17T01:43:37.674" v="285" actId="47"/>
        <pc:sldMkLst>
          <pc:docMk/>
          <pc:sldMk cId="4269874473" sldId="319"/>
        </pc:sldMkLst>
      </pc:sldChg>
      <pc:sldChg chg="add del">
        <pc:chgData name="Dominic Franklin Gonsalves (domgonsa)" userId="a8b517bc-8a83-4bc1-bd8b-9971fd0116be" providerId="ADAL" clId="{E3CEC8EE-5EB3-4E78-978F-192506849103}" dt="2025-10-17T01:43:40.806" v="302" actId="47"/>
        <pc:sldMkLst>
          <pc:docMk/>
          <pc:sldMk cId="825353404" sldId="320"/>
        </pc:sldMkLst>
      </pc:sldChg>
      <pc:sldChg chg="add del">
        <pc:chgData name="Dominic Franklin Gonsalves (domgonsa)" userId="a8b517bc-8a83-4bc1-bd8b-9971fd0116be" providerId="ADAL" clId="{E3CEC8EE-5EB3-4E78-978F-192506849103}" dt="2025-10-17T01:43:14.274" v="212" actId="47"/>
        <pc:sldMkLst>
          <pc:docMk/>
          <pc:sldMk cId="2196584608" sldId="321"/>
        </pc:sldMkLst>
      </pc:sldChg>
      <pc:sldChg chg="add del">
        <pc:chgData name="Dominic Franklin Gonsalves (domgonsa)" userId="a8b517bc-8a83-4bc1-bd8b-9971fd0116be" providerId="ADAL" clId="{E3CEC8EE-5EB3-4E78-978F-192506849103}" dt="2025-10-17T01:43:37.847" v="286" actId="47"/>
        <pc:sldMkLst>
          <pc:docMk/>
          <pc:sldMk cId="2703681686" sldId="322"/>
        </pc:sldMkLst>
      </pc:sldChg>
      <pc:sldChg chg="add del">
        <pc:chgData name="Dominic Franklin Gonsalves (domgonsa)" userId="a8b517bc-8a83-4bc1-bd8b-9971fd0116be" providerId="ADAL" clId="{E3CEC8EE-5EB3-4E78-978F-192506849103}" dt="2025-10-17T01:43:38.028" v="287" actId="47"/>
        <pc:sldMkLst>
          <pc:docMk/>
          <pc:sldMk cId="145009690" sldId="323"/>
        </pc:sldMkLst>
      </pc:sldChg>
      <pc:sldChg chg="add del">
        <pc:chgData name="Dominic Franklin Gonsalves (domgonsa)" userId="a8b517bc-8a83-4bc1-bd8b-9971fd0116be" providerId="ADAL" clId="{E3CEC8EE-5EB3-4E78-978F-192506849103}" dt="2025-10-17T01:43:38.208" v="288" actId="47"/>
        <pc:sldMkLst>
          <pc:docMk/>
          <pc:sldMk cId="1790741831" sldId="324"/>
        </pc:sldMkLst>
      </pc:sldChg>
      <pc:sldChg chg="add del">
        <pc:chgData name="Dominic Franklin Gonsalves (domgonsa)" userId="a8b517bc-8a83-4bc1-bd8b-9971fd0116be" providerId="ADAL" clId="{E3CEC8EE-5EB3-4E78-978F-192506849103}" dt="2025-10-17T01:43:38.382" v="289" actId="47"/>
        <pc:sldMkLst>
          <pc:docMk/>
          <pc:sldMk cId="48244323" sldId="325"/>
        </pc:sldMkLst>
      </pc:sldChg>
      <pc:sldChg chg="add del">
        <pc:chgData name="Dominic Franklin Gonsalves (domgonsa)" userId="a8b517bc-8a83-4bc1-bd8b-9971fd0116be" providerId="ADAL" clId="{E3CEC8EE-5EB3-4E78-978F-192506849103}" dt="2025-10-17T01:43:32.639" v="261" actId="47"/>
        <pc:sldMkLst>
          <pc:docMk/>
          <pc:sldMk cId="1196877370" sldId="326"/>
        </pc:sldMkLst>
      </pc:sldChg>
      <pc:sldChg chg="add del">
        <pc:chgData name="Dominic Franklin Gonsalves (domgonsa)" userId="a8b517bc-8a83-4bc1-bd8b-9971fd0116be" providerId="ADAL" clId="{E3CEC8EE-5EB3-4E78-978F-192506849103}" dt="2025-10-17T01:43:30.722" v="255" actId="47"/>
        <pc:sldMkLst>
          <pc:docMk/>
          <pc:sldMk cId="2245866239" sldId="327"/>
        </pc:sldMkLst>
      </pc:sldChg>
      <pc:sldChg chg="add del">
        <pc:chgData name="Dominic Franklin Gonsalves (domgonsa)" userId="a8b517bc-8a83-4bc1-bd8b-9971fd0116be" providerId="ADAL" clId="{E3CEC8EE-5EB3-4E78-978F-192506849103}" dt="2025-10-17T01:43:30.903" v="256" actId="47"/>
        <pc:sldMkLst>
          <pc:docMk/>
          <pc:sldMk cId="3620560672" sldId="328"/>
        </pc:sldMkLst>
      </pc:sldChg>
      <pc:sldChg chg="add del">
        <pc:chgData name="Dominic Franklin Gonsalves (domgonsa)" userId="a8b517bc-8a83-4bc1-bd8b-9971fd0116be" providerId="ADAL" clId="{E3CEC8EE-5EB3-4E78-978F-192506849103}" dt="2025-10-17T01:43:32.070" v="258" actId="47"/>
        <pc:sldMkLst>
          <pc:docMk/>
          <pc:sldMk cId="1281068022" sldId="329"/>
        </pc:sldMkLst>
      </pc:sldChg>
      <pc:sldChg chg="add">
        <pc:chgData name="Dominic Franklin Gonsalves (domgonsa)" userId="a8b517bc-8a83-4bc1-bd8b-9971fd0116be" providerId="ADAL" clId="{E3CEC8EE-5EB3-4E78-978F-192506849103}" dt="2025-10-17T01:19:43.846" v="3"/>
        <pc:sldMkLst>
          <pc:docMk/>
          <pc:sldMk cId="0" sldId="330"/>
        </pc:sldMkLst>
      </pc:sldChg>
      <pc:sldChg chg="add del">
        <pc:chgData name="Dominic Franklin Gonsalves (domgonsa)" userId="a8b517bc-8a83-4bc1-bd8b-9971fd0116be" providerId="ADAL" clId="{E3CEC8EE-5EB3-4E78-978F-192506849103}" dt="2025-10-17T01:43:40.193" v="299" actId="47"/>
        <pc:sldMkLst>
          <pc:docMk/>
          <pc:sldMk cId="3380946662" sldId="331"/>
        </pc:sldMkLst>
      </pc:sldChg>
      <pc:sldChg chg="add del">
        <pc:chgData name="Dominic Franklin Gonsalves (domgonsa)" userId="a8b517bc-8a83-4bc1-bd8b-9971fd0116be" providerId="ADAL" clId="{E3CEC8EE-5EB3-4E78-978F-192506849103}" dt="2025-10-17T01:43:38.908" v="292" actId="47"/>
        <pc:sldMkLst>
          <pc:docMk/>
          <pc:sldMk cId="3754289877" sldId="332"/>
        </pc:sldMkLst>
      </pc:sldChg>
      <pc:sldChg chg="add del">
        <pc:chgData name="Dominic Franklin Gonsalves (domgonsa)" userId="a8b517bc-8a83-4bc1-bd8b-9971fd0116be" providerId="ADAL" clId="{E3CEC8EE-5EB3-4E78-978F-192506849103}" dt="2025-10-17T01:44:27.840" v="319" actId="47"/>
        <pc:sldMkLst>
          <pc:docMk/>
          <pc:sldMk cId="4182760638" sldId="333"/>
        </pc:sldMkLst>
      </pc:sldChg>
      <pc:sldChg chg="add del">
        <pc:chgData name="Dominic Franklin Gonsalves (domgonsa)" userId="a8b517bc-8a83-4bc1-bd8b-9971fd0116be" providerId="ADAL" clId="{E3CEC8EE-5EB3-4E78-978F-192506849103}" dt="2025-10-17T01:44:27.840" v="319" actId="47"/>
        <pc:sldMkLst>
          <pc:docMk/>
          <pc:sldMk cId="0" sldId="334"/>
        </pc:sldMkLst>
      </pc:sldChg>
      <pc:sldChg chg="add del">
        <pc:chgData name="Dominic Franklin Gonsalves (domgonsa)" userId="a8b517bc-8a83-4bc1-bd8b-9971fd0116be" providerId="ADAL" clId="{E3CEC8EE-5EB3-4E78-978F-192506849103}" dt="2025-10-17T01:44:27.840" v="319" actId="47"/>
        <pc:sldMkLst>
          <pc:docMk/>
          <pc:sldMk cId="0" sldId="335"/>
        </pc:sldMkLst>
      </pc:sldChg>
      <pc:sldChg chg="add del">
        <pc:chgData name="Dominic Franklin Gonsalves (domgonsa)" userId="a8b517bc-8a83-4bc1-bd8b-9971fd0116be" providerId="ADAL" clId="{E3CEC8EE-5EB3-4E78-978F-192506849103}" dt="2025-10-17T01:41:50.375" v="197" actId="47"/>
        <pc:sldMkLst>
          <pc:docMk/>
          <pc:sldMk cId="1690711070" sldId="336"/>
        </pc:sldMkLst>
      </pc:sldChg>
      <pc:sldChg chg="add del">
        <pc:chgData name="Dominic Franklin Gonsalves (domgonsa)" userId="a8b517bc-8a83-4bc1-bd8b-9971fd0116be" providerId="ADAL" clId="{E3CEC8EE-5EB3-4E78-978F-192506849103}" dt="2025-10-17T01:44:27.840" v="319" actId="47"/>
        <pc:sldMkLst>
          <pc:docMk/>
          <pc:sldMk cId="2585479773" sldId="337"/>
        </pc:sldMkLst>
      </pc:sldChg>
      <pc:sldChg chg="add del">
        <pc:chgData name="Dominic Franklin Gonsalves (domgonsa)" userId="a8b517bc-8a83-4bc1-bd8b-9971fd0116be" providerId="ADAL" clId="{E3CEC8EE-5EB3-4E78-978F-192506849103}" dt="2025-10-17T01:44:27.840" v="319" actId="47"/>
        <pc:sldMkLst>
          <pc:docMk/>
          <pc:sldMk cId="2456163373" sldId="338"/>
        </pc:sldMkLst>
      </pc:sldChg>
      <pc:sldChg chg="add del">
        <pc:chgData name="Dominic Franklin Gonsalves (domgonsa)" userId="a8b517bc-8a83-4bc1-bd8b-9971fd0116be" providerId="ADAL" clId="{E3CEC8EE-5EB3-4E78-978F-192506849103}" dt="2025-10-17T01:44:27.840" v="319" actId="47"/>
        <pc:sldMkLst>
          <pc:docMk/>
          <pc:sldMk cId="974596913" sldId="339"/>
        </pc:sldMkLst>
      </pc:sldChg>
      <pc:sldChg chg="add del">
        <pc:chgData name="Dominic Franklin Gonsalves (domgonsa)" userId="a8b517bc-8a83-4bc1-bd8b-9971fd0116be" providerId="ADAL" clId="{E3CEC8EE-5EB3-4E78-978F-192506849103}" dt="2025-10-17T01:44:27.840" v="319" actId="47"/>
        <pc:sldMkLst>
          <pc:docMk/>
          <pc:sldMk cId="1259739925" sldId="340"/>
        </pc:sldMkLst>
      </pc:sldChg>
      <pc:sldChg chg="add del">
        <pc:chgData name="Dominic Franklin Gonsalves (domgonsa)" userId="a8b517bc-8a83-4bc1-bd8b-9971fd0116be" providerId="ADAL" clId="{E3CEC8EE-5EB3-4E78-978F-192506849103}" dt="2025-10-17T01:44:27.840" v="319" actId="47"/>
        <pc:sldMkLst>
          <pc:docMk/>
          <pc:sldMk cId="2391533895" sldId="341"/>
        </pc:sldMkLst>
      </pc:sldChg>
      <pc:sldChg chg="add del">
        <pc:chgData name="Dominic Franklin Gonsalves (domgonsa)" userId="a8b517bc-8a83-4bc1-bd8b-9971fd0116be" providerId="ADAL" clId="{E3CEC8EE-5EB3-4E78-978F-192506849103}" dt="2025-10-17T01:44:27.840" v="319" actId="47"/>
        <pc:sldMkLst>
          <pc:docMk/>
          <pc:sldMk cId="636819407" sldId="342"/>
        </pc:sldMkLst>
      </pc:sldChg>
      <pc:sldChg chg="add del modTransition">
        <pc:chgData name="Dominic Franklin Gonsalves (domgonsa)" userId="a8b517bc-8a83-4bc1-bd8b-9971fd0116be" providerId="ADAL" clId="{E3CEC8EE-5EB3-4E78-978F-192506849103}" dt="2025-10-17T01:44:27.840" v="319" actId="47"/>
        <pc:sldMkLst>
          <pc:docMk/>
          <pc:sldMk cId="2902920474" sldId="343"/>
        </pc:sldMkLst>
      </pc:sldChg>
      <pc:sldChg chg="add del modTransition">
        <pc:chgData name="Dominic Franklin Gonsalves (domgonsa)" userId="a8b517bc-8a83-4bc1-bd8b-9971fd0116be" providerId="ADAL" clId="{E3CEC8EE-5EB3-4E78-978F-192506849103}" dt="2025-10-17T01:44:27.840" v="319" actId="47"/>
        <pc:sldMkLst>
          <pc:docMk/>
          <pc:sldMk cId="53796339" sldId="344"/>
        </pc:sldMkLst>
      </pc:sldChg>
      <pc:sldChg chg="add del modTransition">
        <pc:chgData name="Dominic Franklin Gonsalves (domgonsa)" userId="a8b517bc-8a83-4bc1-bd8b-9971fd0116be" providerId="ADAL" clId="{E3CEC8EE-5EB3-4E78-978F-192506849103}" dt="2025-10-17T01:44:27.840" v="319" actId="47"/>
        <pc:sldMkLst>
          <pc:docMk/>
          <pc:sldMk cId="2417129346" sldId="345"/>
        </pc:sldMkLst>
      </pc:sldChg>
      <pc:sldChg chg="add del">
        <pc:chgData name="Dominic Franklin Gonsalves (domgonsa)" userId="a8b517bc-8a83-4bc1-bd8b-9971fd0116be" providerId="ADAL" clId="{E3CEC8EE-5EB3-4E78-978F-192506849103}" dt="2025-10-17T01:43:32.444" v="260" actId="47"/>
        <pc:sldMkLst>
          <pc:docMk/>
          <pc:sldMk cId="1028369471" sldId="346"/>
        </pc:sldMkLst>
      </pc:sldChg>
      <pc:sldChg chg="add del">
        <pc:chgData name="Dominic Franklin Gonsalves (domgonsa)" userId="a8b517bc-8a83-4bc1-bd8b-9971fd0116be" providerId="ADAL" clId="{E3CEC8EE-5EB3-4E78-978F-192506849103}" dt="2025-10-17T01:43:42.205" v="307" actId="47"/>
        <pc:sldMkLst>
          <pc:docMk/>
          <pc:sldMk cId="2674135716" sldId="347"/>
        </pc:sldMkLst>
      </pc:sldChg>
      <pc:sldChg chg="add del modTransition">
        <pc:chgData name="Dominic Franklin Gonsalves (domgonsa)" userId="a8b517bc-8a83-4bc1-bd8b-9971fd0116be" providerId="ADAL" clId="{E3CEC8EE-5EB3-4E78-978F-192506849103}" dt="2025-10-17T01:43:42.817" v="310" actId="47"/>
        <pc:sldMkLst>
          <pc:docMk/>
          <pc:sldMk cId="1438369785" sldId="348"/>
        </pc:sldMkLst>
      </pc:sldChg>
      <pc:sldChg chg="add del modTransition">
        <pc:chgData name="Dominic Franklin Gonsalves (domgonsa)" userId="a8b517bc-8a83-4bc1-bd8b-9971fd0116be" providerId="ADAL" clId="{E3CEC8EE-5EB3-4E78-978F-192506849103}" dt="2025-10-17T01:44:27.840" v="319" actId="47"/>
        <pc:sldMkLst>
          <pc:docMk/>
          <pc:sldMk cId="1933148426" sldId="349"/>
        </pc:sldMkLst>
      </pc:sldChg>
      <pc:sldChg chg="add del">
        <pc:chgData name="Dominic Franklin Gonsalves (domgonsa)" userId="a8b517bc-8a83-4bc1-bd8b-9971fd0116be" providerId="ADAL" clId="{E3CEC8EE-5EB3-4E78-978F-192506849103}" dt="2025-10-17T01:44:27.840" v="319" actId="47"/>
        <pc:sldMkLst>
          <pc:docMk/>
          <pc:sldMk cId="2662174167" sldId="350"/>
        </pc:sldMkLst>
      </pc:sldChg>
      <pc:sldChg chg="add">
        <pc:chgData name="Dominic Franklin Gonsalves (domgonsa)" userId="a8b517bc-8a83-4bc1-bd8b-9971fd0116be" providerId="ADAL" clId="{E3CEC8EE-5EB3-4E78-978F-192506849103}" dt="2025-10-17T01:19:43.846" v="3"/>
        <pc:sldMkLst>
          <pc:docMk/>
          <pc:sldMk cId="1532797988" sldId="351"/>
        </pc:sldMkLst>
      </pc:sldChg>
      <pc:sldChg chg="add del">
        <pc:chgData name="Dominic Franklin Gonsalves (domgonsa)" userId="a8b517bc-8a83-4bc1-bd8b-9971fd0116be" providerId="ADAL" clId="{E3CEC8EE-5EB3-4E78-978F-192506849103}" dt="2025-10-17T01:43:42.430" v="308" actId="47"/>
        <pc:sldMkLst>
          <pc:docMk/>
          <pc:sldMk cId="2975013482" sldId="352"/>
        </pc:sldMkLst>
      </pc:sldChg>
      <pc:sldChg chg="add del">
        <pc:chgData name="Dominic Franklin Gonsalves (domgonsa)" userId="a8b517bc-8a83-4bc1-bd8b-9971fd0116be" providerId="ADAL" clId="{E3CEC8EE-5EB3-4E78-978F-192506849103}" dt="2025-10-17T01:43:42.620" v="309" actId="47"/>
        <pc:sldMkLst>
          <pc:docMk/>
          <pc:sldMk cId="2783663336" sldId="353"/>
        </pc:sldMkLst>
      </pc:sldChg>
      <pc:sldChg chg="add del">
        <pc:chgData name="Dominic Franklin Gonsalves (domgonsa)" userId="a8b517bc-8a83-4bc1-bd8b-9971fd0116be" providerId="ADAL" clId="{E3CEC8EE-5EB3-4E78-978F-192506849103}" dt="2025-10-17T01:44:27.840" v="319" actId="47"/>
        <pc:sldMkLst>
          <pc:docMk/>
          <pc:sldMk cId="3586143281" sldId="354"/>
        </pc:sldMkLst>
      </pc:sldChg>
      <pc:sldChg chg="add del">
        <pc:chgData name="Dominic Franklin Gonsalves (domgonsa)" userId="a8b517bc-8a83-4bc1-bd8b-9971fd0116be" providerId="ADAL" clId="{E3CEC8EE-5EB3-4E78-978F-192506849103}" dt="2025-10-17T01:44:27.840" v="319" actId="47"/>
        <pc:sldMkLst>
          <pc:docMk/>
          <pc:sldMk cId="12961858" sldId="355"/>
        </pc:sldMkLst>
      </pc:sldChg>
      <pc:sldChg chg="add del">
        <pc:chgData name="Dominic Franklin Gonsalves (domgonsa)" userId="a8b517bc-8a83-4bc1-bd8b-9971fd0116be" providerId="ADAL" clId="{E3CEC8EE-5EB3-4E78-978F-192506849103}" dt="2025-10-17T01:44:27.840" v="319" actId="47"/>
        <pc:sldMkLst>
          <pc:docMk/>
          <pc:sldMk cId="1823537417" sldId="356"/>
        </pc:sldMkLst>
      </pc:sldChg>
      <pc:sldChg chg="add del">
        <pc:chgData name="Dominic Franklin Gonsalves (domgonsa)" userId="a8b517bc-8a83-4bc1-bd8b-9971fd0116be" providerId="ADAL" clId="{E3CEC8EE-5EB3-4E78-978F-192506849103}" dt="2025-10-17T01:44:27.840" v="319" actId="47"/>
        <pc:sldMkLst>
          <pc:docMk/>
          <pc:sldMk cId="2235814437" sldId="357"/>
        </pc:sldMkLst>
      </pc:sldChg>
      <pc:sldChg chg="add del">
        <pc:chgData name="Dominic Franklin Gonsalves (domgonsa)" userId="a8b517bc-8a83-4bc1-bd8b-9971fd0116be" providerId="ADAL" clId="{E3CEC8EE-5EB3-4E78-978F-192506849103}" dt="2025-10-17T01:44:27.840" v="319" actId="47"/>
        <pc:sldMkLst>
          <pc:docMk/>
          <pc:sldMk cId="1586299757" sldId="358"/>
        </pc:sldMkLst>
      </pc:sldChg>
      <pc:sldChg chg="add del">
        <pc:chgData name="Dominic Franklin Gonsalves (domgonsa)" userId="a8b517bc-8a83-4bc1-bd8b-9971fd0116be" providerId="ADAL" clId="{E3CEC8EE-5EB3-4E78-978F-192506849103}" dt="2025-10-17T01:44:27.840" v="319" actId="47"/>
        <pc:sldMkLst>
          <pc:docMk/>
          <pc:sldMk cId="3872773321" sldId="359"/>
        </pc:sldMkLst>
      </pc:sldChg>
      <pc:sldChg chg="add del">
        <pc:chgData name="Dominic Franklin Gonsalves (domgonsa)" userId="a8b517bc-8a83-4bc1-bd8b-9971fd0116be" providerId="ADAL" clId="{E3CEC8EE-5EB3-4E78-978F-192506849103}" dt="2025-10-17T01:44:27.840" v="319" actId="47"/>
        <pc:sldMkLst>
          <pc:docMk/>
          <pc:sldMk cId="2714150774" sldId="360"/>
        </pc:sldMkLst>
      </pc:sldChg>
      <pc:sldChg chg="add del">
        <pc:chgData name="Dominic Franklin Gonsalves (domgonsa)" userId="a8b517bc-8a83-4bc1-bd8b-9971fd0116be" providerId="ADAL" clId="{E3CEC8EE-5EB3-4E78-978F-192506849103}" dt="2025-10-17T01:44:27.840" v="319" actId="47"/>
        <pc:sldMkLst>
          <pc:docMk/>
          <pc:sldMk cId="2792970030" sldId="361"/>
        </pc:sldMkLst>
      </pc:sldChg>
      <pc:sldChg chg="add del">
        <pc:chgData name="Dominic Franklin Gonsalves (domgonsa)" userId="a8b517bc-8a83-4bc1-bd8b-9971fd0116be" providerId="ADAL" clId="{E3CEC8EE-5EB3-4E78-978F-192506849103}" dt="2025-10-17T01:44:27.840" v="319" actId="47"/>
        <pc:sldMkLst>
          <pc:docMk/>
          <pc:sldMk cId="2943308472" sldId="362"/>
        </pc:sldMkLst>
      </pc:sldChg>
      <pc:sldChg chg="add del">
        <pc:chgData name="Dominic Franklin Gonsalves (domgonsa)" userId="a8b517bc-8a83-4bc1-bd8b-9971fd0116be" providerId="ADAL" clId="{E3CEC8EE-5EB3-4E78-978F-192506849103}" dt="2025-10-17T01:44:27.840" v="319" actId="47"/>
        <pc:sldMkLst>
          <pc:docMk/>
          <pc:sldMk cId="1367261944" sldId="363"/>
        </pc:sldMkLst>
      </pc:sldChg>
      <pc:sldChg chg="add del">
        <pc:chgData name="Dominic Franklin Gonsalves (domgonsa)" userId="a8b517bc-8a83-4bc1-bd8b-9971fd0116be" providerId="ADAL" clId="{E3CEC8EE-5EB3-4E78-978F-192506849103}" dt="2025-10-17T01:44:27.840" v="319" actId="47"/>
        <pc:sldMkLst>
          <pc:docMk/>
          <pc:sldMk cId="2819549579" sldId="364"/>
        </pc:sldMkLst>
      </pc:sldChg>
      <pc:sldChg chg="add del">
        <pc:chgData name="Dominic Franklin Gonsalves (domgonsa)" userId="a8b517bc-8a83-4bc1-bd8b-9971fd0116be" providerId="ADAL" clId="{E3CEC8EE-5EB3-4E78-978F-192506849103}" dt="2025-10-17T01:44:27.840" v="319" actId="47"/>
        <pc:sldMkLst>
          <pc:docMk/>
          <pc:sldMk cId="4203357114" sldId="365"/>
        </pc:sldMkLst>
      </pc:sldChg>
      <pc:sldChg chg="add del">
        <pc:chgData name="Dominic Franklin Gonsalves (domgonsa)" userId="a8b517bc-8a83-4bc1-bd8b-9971fd0116be" providerId="ADAL" clId="{E3CEC8EE-5EB3-4E78-978F-192506849103}" dt="2025-10-17T01:44:27.840" v="319" actId="47"/>
        <pc:sldMkLst>
          <pc:docMk/>
          <pc:sldMk cId="219915994" sldId="366"/>
        </pc:sldMkLst>
      </pc:sldChg>
      <pc:sldChg chg="add del">
        <pc:chgData name="Dominic Franklin Gonsalves (domgonsa)" userId="a8b517bc-8a83-4bc1-bd8b-9971fd0116be" providerId="ADAL" clId="{E3CEC8EE-5EB3-4E78-978F-192506849103}" dt="2025-10-17T01:44:27.840" v="319" actId="47"/>
        <pc:sldMkLst>
          <pc:docMk/>
          <pc:sldMk cId="1342880461" sldId="367"/>
        </pc:sldMkLst>
      </pc:sldChg>
      <pc:sldChg chg="add del">
        <pc:chgData name="Dominic Franklin Gonsalves (domgonsa)" userId="a8b517bc-8a83-4bc1-bd8b-9971fd0116be" providerId="ADAL" clId="{E3CEC8EE-5EB3-4E78-978F-192506849103}" dt="2025-10-17T01:44:27.840" v="319" actId="47"/>
        <pc:sldMkLst>
          <pc:docMk/>
          <pc:sldMk cId="2642103919" sldId="368"/>
        </pc:sldMkLst>
      </pc:sldChg>
      <pc:sldChg chg="add del">
        <pc:chgData name="Dominic Franklin Gonsalves (domgonsa)" userId="a8b517bc-8a83-4bc1-bd8b-9971fd0116be" providerId="ADAL" clId="{E3CEC8EE-5EB3-4E78-978F-192506849103}" dt="2025-10-17T01:44:27.840" v="319" actId="47"/>
        <pc:sldMkLst>
          <pc:docMk/>
          <pc:sldMk cId="3264675998" sldId="369"/>
        </pc:sldMkLst>
      </pc:sldChg>
      <pc:sldChg chg="add del">
        <pc:chgData name="Dominic Franklin Gonsalves (domgonsa)" userId="a8b517bc-8a83-4bc1-bd8b-9971fd0116be" providerId="ADAL" clId="{E3CEC8EE-5EB3-4E78-978F-192506849103}" dt="2025-10-17T01:44:27.840" v="319" actId="47"/>
        <pc:sldMkLst>
          <pc:docMk/>
          <pc:sldMk cId="3095329842" sldId="370"/>
        </pc:sldMkLst>
      </pc:sldChg>
      <pc:sldChg chg="add del">
        <pc:chgData name="Dominic Franklin Gonsalves (domgonsa)" userId="a8b517bc-8a83-4bc1-bd8b-9971fd0116be" providerId="ADAL" clId="{E3CEC8EE-5EB3-4E78-978F-192506849103}" dt="2025-10-17T01:44:27.840" v="319" actId="47"/>
        <pc:sldMkLst>
          <pc:docMk/>
          <pc:sldMk cId="1617029952" sldId="371"/>
        </pc:sldMkLst>
      </pc:sldChg>
      <pc:sldChg chg="add del">
        <pc:chgData name="Dominic Franklin Gonsalves (domgonsa)" userId="a8b517bc-8a83-4bc1-bd8b-9971fd0116be" providerId="ADAL" clId="{E3CEC8EE-5EB3-4E78-978F-192506849103}" dt="2025-10-17T01:44:27.840" v="319" actId="47"/>
        <pc:sldMkLst>
          <pc:docMk/>
          <pc:sldMk cId="3225909756" sldId="372"/>
        </pc:sldMkLst>
      </pc:sldChg>
      <pc:sldChg chg="add del">
        <pc:chgData name="Dominic Franklin Gonsalves (domgonsa)" userId="a8b517bc-8a83-4bc1-bd8b-9971fd0116be" providerId="ADAL" clId="{E3CEC8EE-5EB3-4E78-978F-192506849103}" dt="2025-10-17T01:44:27.840" v="319" actId="47"/>
        <pc:sldMkLst>
          <pc:docMk/>
          <pc:sldMk cId="318199496" sldId="373"/>
        </pc:sldMkLst>
      </pc:sldChg>
      <pc:sldChg chg="add del">
        <pc:chgData name="Dominic Franklin Gonsalves (domgonsa)" userId="a8b517bc-8a83-4bc1-bd8b-9971fd0116be" providerId="ADAL" clId="{E3CEC8EE-5EB3-4E78-978F-192506849103}" dt="2025-10-17T01:44:27.840" v="319" actId="47"/>
        <pc:sldMkLst>
          <pc:docMk/>
          <pc:sldMk cId="3532328238" sldId="374"/>
        </pc:sldMkLst>
      </pc:sldChg>
      <pc:sldChg chg="add del">
        <pc:chgData name="Dominic Franklin Gonsalves (domgonsa)" userId="a8b517bc-8a83-4bc1-bd8b-9971fd0116be" providerId="ADAL" clId="{E3CEC8EE-5EB3-4E78-978F-192506849103}" dt="2025-10-17T01:44:27.840" v="319" actId="47"/>
        <pc:sldMkLst>
          <pc:docMk/>
          <pc:sldMk cId="880127715" sldId="375"/>
        </pc:sldMkLst>
      </pc:sldChg>
      <pc:sldChg chg="modSp add del mod">
        <pc:chgData name="Dominic Franklin Gonsalves (domgonsa)" userId="a8b517bc-8a83-4bc1-bd8b-9971fd0116be" providerId="ADAL" clId="{E3CEC8EE-5EB3-4E78-978F-192506849103}" dt="2025-10-17T01:43:09.841" v="208" actId="47"/>
        <pc:sldMkLst>
          <pc:docMk/>
          <pc:sldMk cId="2718200665" sldId="376"/>
        </pc:sldMkLst>
      </pc:sldChg>
      <pc:sldChg chg="add del">
        <pc:chgData name="Dominic Franklin Gonsalves (domgonsa)" userId="a8b517bc-8a83-4bc1-bd8b-9971fd0116be" providerId="ADAL" clId="{E3CEC8EE-5EB3-4E78-978F-192506849103}" dt="2025-10-17T01:44:27.840" v="319" actId="47"/>
        <pc:sldMkLst>
          <pc:docMk/>
          <pc:sldMk cId="3773930372" sldId="377"/>
        </pc:sldMkLst>
      </pc:sldChg>
      <pc:sldChg chg="add del">
        <pc:chgData name="Dominic Franklin Gonsalves (domgonsa)" userId="a8b517bc-8a83-4bc1-bd8b-9971fd0116be" providerId="ADAL" clId="{E3CEC8EE-5EB3-4E78-978F-192506849103}" dt="2025-10-17T01:44:27.840" v="319" actId="47"/>
        <pc:sldMkLst>
          <pc:docMk/>
          <pc:sldMk cId="4209811568" sldId="378"/>
        </pc:sldMkLst>
      </pc:sldChg>
      <pc:sldChg chg="add del">
        <pc:chgData name="Dominic Franklin Gonsalves (domgonsa)" userId="a8b517bc-8a83-4bc1-bd8b-9971fd0116be" providerId="ADAL" clId="{E3CEC8EE-5EB3-4E78-978F-192506849103}" dt="2025-10-17T01:44:27.840" v="319" actId="47"/>
        <pc:sldMkLst>
          <pc:docMk/>
          <pc:sldMk cId="3083313175" sldId="379"/>
        </pc:sldMkLst>
      </pc:sldChg>
      <pc:sldChg chg="add del">
        <pc:chgData name="Dominic Franklin Gonsalves (domgonsa)" userId="a8b517bc-8a83-4bc1-bd8b-9971fd0116be" providerId="ADAL" clId="{E3CEC8EE-5EB3-4E78-978F-192506849103}" dt="2025-10-17T01:44:27.840" v="319" actId="47"/>
        <pc:sldMkLst>
          <pc:docMk/>
          <pc:sldMk cId="3796760829" sldId="380"/>
        </pc:sldMkLst>
      </pc:sldChg>
      <pc:sldChg chg="add del">
        <pc:chgData name="Dominic Franklin Gonsalves (domgonsa)" userId="a8b517bc-8a83-4bc1-bd8b-9971fd0116be" providerId="ADAL" clId="{E3CEC8EE-5EB3-4E78-978F-192506849103}" dt="2025-10-17T01:44:27.840" v="319" actId="47"/>
        <pc:sldMkLst>
          <pc:docMk/>
          <pc:sldMk cId="1566360706" sldId="381"/>
        </pc:sldMkLst>
      </pc:sldChg>
      <pc:sldChg chg="add del">
        <pc:chgData name="Dominic Franklin Gonsalves (domgonsa)" userId="a8b517bc-8a83-4bc1-bd8b-9971fd0116be" providerId="ADAL" clId="{E3CEC8EE-5EB3-4E78-978F-192506849103}" dt="2025-10-17T01:44:27.840" v="319" actId="47"/>
        <pc:sldMkLst>
          <pc:docMk/>
          <pc:sldMk cId="3557544644" sldId="382"/>
        </pc:sldMkLst>
      </pc:sldChg>
      <pc:sldChg chg="add del">
        <pc:chgData name="Dominic Franklin Gonsalves (domgonsa)" userId="a8b517bc-8a83-4bc1-bd8b-9971fd0116be" providerId="ADAL" clId="{E3CEC8EE-5EB3-4E78-978F-192506849103}" dt="2025-10-17T01:43:33.263" v="263" actId="47"/>
        <pc:sldMkLst>
          <pc:docMk/>
          <pc:sldMk cId="420391785" sldId="383"/>
        </pc:sldMkLst>
      </pc:sldChg>
      <pc:sldChg chg="add del">
        <pc:chgData name="Dominic Franklin Gonsalves (domgonsa)" userId="a8b517bc-8a83-4bc1-bd8b-9971fd0116be" providerId="ADAL" clId="{E3CEC8EE-5EB3-4E78-978F-192506849103}" dt="2025-10-17T01:44:27.840" v="319" actId="47"/>
        <pc:sldMkLst>
          <pc:docMk/>
          <pc:sldMk cId="2897344123" sldId="384"/>
        </pc:sldMkLst>
      </pc:sldChg>
      <pc:sldChg chg="add del">
        <pc:chgData name="Dominic Franklin Gonsalves (domgonsa)" userId="a8b517bc-8a83-4bc1-bd8b-9971fd0116be" providerId="ADAL" clId="{E3CEC8EE-5EB3-4E78-978F-192506849103}" dt="2025-10-17T01:44:27.840" v="319" actId="47"/>
        <pc:sldMkLst>
          <pc:docMk/>
          <pc:sldMk cId="1516304212" sldId="385"/>
        </pc:sldMkLst>
      </pc:sldChg>
      <pc:sldChg chg="add del">
        <pc:chgData name="Dominic Franklin Gonsalves (domgonsa)" userId="a8b517bc-8a83-4bc1-bd8b-9971fd0116be" providerId="ADAL" clId="{E3CEC8EE-5EB3-4E78-978F-192506849103}" dt="2025-10-17T01:44:27.840" v="319" actId="47"/>
        <pc:sldMkLst>
          <pc:docMk/>
          <pc:sldMk cId="3175384431" sldId="386"/>
        </pc:sldMkLst>
      </pc:sldChg>
      <pc:sldChg chg="add del">
        <pc:chgData name="Dominic Franklin Gonsalves (domgonsa)" userId="a8b517bc-8a83-4bc1-bd8b-9971fd0116be" providerId="ADAL" clId="{E3CEC8EE-5EB3-4E78-978F-192506849103}" dt="2025-10-17T01:44:27.840" v="319" actId="47"/>
        <pc:sldMkLst>
          <pc:docMk/>
          <pc:sldMk cId="2059870988" sldId="387"/>
        </pc:sldMkLst>
      </pc:sldChg>
      <pc:sldChg chg="add del">
        <pc:chgData name="Dominic Franklin Gonsalves (domgonsa)" userId="a8b517bc-8a83-4bc1-bd8b-9971fd0116be" providerId="ADAL" clId="{E3CEC8EE-5EB3-4E78-978F-192506849103}" dt="2025-10-17T01:44:27.840" v="319" actId="47"/>
        <pc:sldMkLst>
          <pc:docMk/>
          <pc:sldMk cId="3857722942" sldId="388"/>
        </pc:sldMkLst>
      </pc:sldChg>
      <pc:sldChg chg="modSp add mod">
        <pc:chgData name="Dominic Franklin Gonsalves (domgonsa)" userId="a8b517bc-8a83-4bc1-bd8b-9971fd0116be" providerId="ADAL" clId="{E3CEC8EE-5EB3-4E78-978F-192506849103}" dt="2025-10-17T01:28:30.938" v="187" actId="14734"/>
        <pc:sldMkLst>
          <pc:docMk/>
          <pc:sldMk cId="4002578626" sldId="389"/>
        </pc:sldMkLst>
        <pc:graphicFrameChg chg="modGraphic">
          <ac:chgData name="Dominic Franklin Gonsalves (domgonsa)" userId="a8b517bc-8a83-4bc1-bd8b-9971fd0116be" providerId="ADAL" clId="{E3CEC8EE-5EB3-4E78-978F-192506849103}" dt="2025-10-17T01:28:30.938" v="187" actId="14734"/>
          <ac:graphicFrameMkLst>
            <pc:docMk/>
            <pc:sldMk cId="4002578626" sldId="389"/>
            <ac:graphicFrameMk id="20" creationId="{2602FA99-A44F-0CF3-5264-32267E560E65}"/>
          </ac:graphicFrameMkLst>
        </pc:graphicFrameChg>
      </pc:sldChg>
      <pc:sldChg chg="modSp add mod modTransition">
        <pc:chgData name="Dominic Franklin Gonsalves (domgonsa)" userId="a8b517bc-8a83-4bc1-bd8b-9971fd0116be" providerId="ADAL" clId="{E3CEC8EE-5EB3-4E78-978F-192506849103}" dt="2025-10-17T01:25:18.865" v="157" actId="207"/>
        <pc:sldMkLst>
          <pc:docMk/>
          <pc:sldMk cId="3133954025" sldId="390"/>
        </pc:sldMkLst>
        <pc:spChg chg="mod">
          <ac:chgData name="Dominic Franklin Gonsalves (domgonsa)" userId="a8b517bc-8a83-4bc1-bd8b-9971fd0116be" providerId="ADAL" clId="{E3CEC8EE-5EB3-4E78-978F-192506849103}" dt="2025-10-17T01:25:18.865" v="157" actId="207"/>
          <ac:spMkLst>
            <pc:docMk/>
            <pc:sldMk cId="3133954025" sldId="390"/>
            <ac:spMk id="19" creationId="{E7676B50-F6E5-3B6C-1EC8-EE9B9A5ED862}"/>
          </ac:spMkLst>
        </pc:spChg>
      </pc:sldChg>
      <pc:sldChg chg="add del">
        <pc:chgData name="Dominic Franklin Gonsalves (domgonsa)" userId="a8b517bc-8a83-4bc1-bd8b-9971fd0116be" providerId="ADAL" clId="{E3CEC8EE-5EB3-4E78-978F-192506849103}" dt="2025-10-17T01:43:18.353" v="216" actId="47"/>
        <pc:sldMkLst>
          <pc:docMk/>
          <pc:sldMk cId="2900893025" sldId="391"/>
        </pc:sldMkLst>
      </pc:sldChg>
      <pc:sldChg chg="add del">
        <pc:chgData name="Dominic Franklin Gonsalves (domgonsa)" userId="a8b517bc-8a83-4bc1-bd8b-9971fd0116be" providerId="ADAL" clId="{E3CEC8EE-5EB3-4E78-978F-192506849103}" dt="2025-10-17T01:43:18.573" v="217" actId="47"/>
        <pc:sldMkLst>
          <pc:docMk/>
          <pc:sldMk cId="3690041458" sldId="392"/>
        </pc:sldMkLst>
      </pc:sldChg>
      <pc:sldChg chg="add del">
        <pc:chgData name="Dominic Franklin Gonsalves (domgonsa)" userId="a8b517bc-8a83-4bc1-bd8b-9971fd0116be" providerId="ADAL" clId="{E3CEC8EE-5EB3-4E78-978F-192506849103}" dt="2025-10-17T01:43:18.799" v="218" actId="47"/>
        <pc:sldMkLst>
          <pc:docMk/>
          <pc:sldMk cId="2063237780" sldId="393"/>
        </pc:sldMkLst>
      </pc:sldChg>
      <pc:sldChg chg="add del">
        <pc:chgData name="Dominic Franklin Gonsalves (domgonsa)" userId="a8b517bc-8a83-4bc1-bd8b-9971fd0116be" providerId="ADAL" clId="{E3CEC8EE-5EB3-4E78-978F-192506849103}" dt="2025-10-17T01:43:19.113" v="220" actId="47"/>
        <pc:sldMkLst>
          <pc:docMk/>
          <pc:sldMk cId="1161466597" sldId="394"/>
        </pc:sldMkLst>
      </pc:sldChg>
      <pc:sldChg chg="add del">
        <pc:chgData name="Dominic Franklin Gonsalves (domgonsa)" userId="a8b517bc-8a83-4bc1-bd8b-9971fd0116be" providerId="ADAL" clId="{E3CEC8EE-5EB3-4E78-978F-192506849103}" dt="2025-10-17T01:43:20.332" v="222" actId="47"/>
        <pc:sldMkLst>
          <pc:docMk/>
          <pc:sldMk cId="958717857" sldId="395"/>
        </pc:sldMkLst>
      </pc:sldChg>
      <pc:sldChg chg="add del">
        <pc:chgData name="Dominic Franklin Gonsalves (domgonsa)" userId="a8b517bc-8a83-4bc1-bd8b-9971fd0116be" providerId="ADAL" clId="{E3CEC8EE-5EB3-4E78-978F-192506849103}" dt="2025-10-17T01:41:43.856" v="194" actId="47"/>
        <pc:sldMkLst>
          <pc:docMk/>
          <pc:sldMk cId="2420802041" sldId="398"/>
        </pc:sldMkLst>
      </pc:sldChg>
      <pc:sldChg chg="add del">
        <pc:chgData name="Dominic Franklin Gonsalves (domgonsa)" userId="a8b517bc-8a83-4bc1-bd8b-9971fd0116be" providerId="ADAL" clId="{E3CEC8EE-5EB3-4E78-978F-192506849103}" dt="2025-10-17T01:41:47.619" v="195" actId="47"/>
        <pc:sldMkLst>
          <pc:docMk/>
          <pc:sldMk cId="119599751" sldId="399"/>
        </pc:sldMkLst>
      </pc:sldChg>
      <pc:sldChg chg="add del">
        <pc:chgData name="Dominic Franklin Gonsalves (domgonsa)" userId="a8b517bc-8a83-4bc1-bd8b-9971fd0116be" providerId="ADAL" clId="{E3CEC8EE-5EB3-4E78-978F-192506849103}" dt="2025-10-17T01:44:27.840" v="319" actId="47"/>
        <pc:sldMkLst>
          <pc:docMk/>
          <pc:sldMk cId="2269990873" sldId="400"/>
        </pc:sldMkLst>
      </pc:sldChg>
      <pc:sldChg chg="add del">
        <pc:chgData name="Dominic Franklin Gonsalves (domgonsa)" userId="a8b517bc-8a83-4bc1-bd8b-9971fd0116be" providerId="ADAL" clId="{E3CEC8EE-5EB3-4E78-978F-192506849103}" dt="2025-10-17T01:44:27.840" v="319" actId="47"/>
        <pc:sldMkLst>
          <pc:docMk/>
          <pc:sldMk cId="3427592413" sldId="401"/>
        </pc:sldMkLst>
      </pc:sldChg>
      <pc:sldChg chg="modSp add mod modShow">
        <pc:chgData name="Dominic Franklin Gonsalves (domgonsa)" userId="a8b517bc-8a83-4bc1-bd8b-9971fd0116be" providerId="ADAL" clId="{E3CEC8EE-5EB3-4E78-978F-192506849103}" dt="2025-10-17T01:22:39.854" v="49" actId="729"/>
        <pc:sldMkLst>
          <pc:docMk/>
          <pc:sldMk cId="4076688582" sldId="402"/>
        </pc:sldMkLst>
        <pc:spChg chg="mod">
          <ac:chgData name="Dominic Franklin Gonsalves (domgonsa)" userId="a8b517bc-8a83-4bc1-bd8b-9971fd0116be" providerId="ADAL" clId="{E3CEC8EE-5EB3-4E78-978F-192506849103}" dt="2025-10-17T01:22:24.784" v="48" actId="207"/>
          <ac:spMkLst>
            <pc:docMk/>
            <pc:sldMk cId="4076688582" sldId="402"/>
            <ac:spMk id="7" creationId="{A1CE4E77-16E7-EEAD-39B3-B34F26C551E8}"/>
          </ac:spMkLst>
        </pc:spChg>
        <pc:spChg chg="mod">
          <ac:chgData name="Dominic Franklin Gonsalves (domgonsa)" userId="a8b517bc-8a83-4bc1-bd8b-9971fd0116be" providerId="ADAL" clId="{E3CEC8EE-5EB3-4E78-978F-192506849103}" dt="2025-10-17T01:22:24.784" v="48" actId="207"/>
          <ac:spMkLst>
            <pc:docMk/>
            <pc:sldMk cId="4076688582" sldId="402"/>
            <ac:spMk id="8" creationId="{22C0D7BF-B443-E219-CDB3-AF8FD0909C9E}"/>
          </ac:spMkLst>
        </pc:spChg>
        <pc:spChg chg="mod">
          <ac:chgData name="Dominic Franklin Gonsalves (domgonsa)" userId="a8b517bc-8a83-4bc1-bd8b-9971fd0116be" providerId="ADAL" clId="{E3CEC8EE-5EB3-4E78-978F-192506849103}" dt="2025-10-17T01:22:24.784" v="48" actId="207"/>
          <ac:spMkLst>
            <pc:docMk/>
            <pc:sldMk cId="4076688582" sldId="402"/>
            <ac:spMk id="10" creationId="{B2268431-AE8A-F62F-CE86-BFCD28FC932B}"/>
          </ac:spMkLst>
        </pc:spChg>
        <pc:spChg chg="mod">
          <ac:chgData name="Dominic Franklin Gonsalves (domgonsa)" userId="a8b517bc-8a83-4bc1-bd8b-9971fd0116be" providerId="ADAL" clId="{E3CEC8EE-5EB3-4E78-978F-192506849103}" dt="2025-10-17T01:22:24.784" v="48" actId="207"/>
          <ac:spMkLst>
            <pc:docMk/>
            <pc:sldMk cId="4076688582" sldId="402"/>
            <ac:spMk id="11" creationId="{FA0C0AF0-1540-08DC-F635-7694DCCAB5D5}"/>
          </ac:spMkLst>
        </pc:spChg>
        <pc:spChg chg="mod">
          <ac:chgData name="Dominic Franklin Gonsalves (domgonsa)" userId="a8b517bc-8a83-4bc1-bd8b-9971fd0116be" providerId="ADAL" clId="{E3CEC8EE-5EB3-4E78-978F-192506849103}" dt="2025-10-17T01:22:24.784" v="48" actId="207"/>
          <ac:spMkLst>
            <pc:docMk/>
            <pc:sldMk cId="4076688582" sldId="402"/>
            <ac:spMk id="17" creationId="{4017F089-C603-D8C3-0308-EE9ECF46960D}"/>
          </ac:spMkLst>
        </pc:spChg>
        <pc:spChg chg="mod">
          <ac:chgData name="Dominic Franklin Gonsalves (domgonsa)" userId="a8b517bc-8a83-4bc1-bd8b-9971fd0116be" providerId="ADAL" clId="{E3CEC8EE-5EB3-4E78-978F-192506849103}" dt="2025-10-17T01:22:24.784" v="48" actId="207"/>
          <ac:spMkLst>
            <pc:docMk/>
            <pc:sldMk cId="4076688582" sldId="402"/>
            <ac:spMk id="18" creationId="{1A278C28-B441-12BA-5022-F07EEFB65128}"/>
          </ac:spMkLst>
        </pc:spChg>
        <pc:spChg chg="mod">
          <ac:chgData name="Dominic Franklin Gonsalves (domgonsa)" userId="a8b517bc-8a83-4bc1-bd8b-9971fd0116be" providerId="ADAL" clId="{E3CEC8EE-5EB3-4E78-978F-192506849103}" dt="2025-10-17T01:22:24.784" v="48" actId="207"/>
          <ac:spMkLst>
            <pc:docMk/>
            <pc:sldMk cId="4076688582" sldId="402"/>
            <ac:spMk id="19" creationId="{3C56BC2A-4749-4386-476D-2F60966072C8}"/>
          </ac:spMkLst>
        </pc:spChg>
        <pc:spChg chg="mod">
          <ac:chgData name="Dominic Franklin Gonsalves (domgonsa)" userId="a8b517bc-8a83-4bc1-bd8b-9971fd0116be" providerId="ADAL" clId="{E3CEC8EE-5EB3-4E78-978F-192506849103}" dt="2025-10-17T01:22:24.784" v="48" actId="207"/>
          <ac:spMkLst>
            <pc:docMk/>
            <pc:sldMk cId="4076688582" sldId="402"/>
            <ac:spMk id="21" creationId="{45EE7049-D03A-17FB-711F-F7E9FC4B39F6}"/>
          </ac:spMkLst>
        </pc:spChg>
        <pc:spChg chg="mod">
          <ac:chgData name="Dominic Franklin Gonsalves (domgonsa)" userId="a8b517bc-8a83-4bc1-bd8b-9971fd0116be" providerId="ADAL" clId="{E3CEC8EE-5EB3-4E78-978F-192506849103}" dt="2025-10-17T01:22:24.784" v="48" actId="207"/>
          <ac:spMkLst>
            <pc:docMk/>
            <pc:sldMk cId="4076688582" sldId="402"/>
            <ac:spMk id="24" creationId="{EDCC91EC-5EB7-00E3-2962-A1B98DD72E17}"/>
          </ac:spMkLst>
        </pc:spChg>
        <pc:spChg chg="mod">
          <ac:chgData name="Dominic Franklin Gonsalves (domgonsa)" userId="a8b517bc-8a83-4bc1-bd8b-9971fd0116be" providerId="ADAL" clId="{E3CEC8EE-5EB3-4E78-978F-192506849103}" dt="2025-10-17T01:22:24.784" v="48" actId="207"/>
          <ac:spMkLst>
            <pc:docMk/>
            <pc:sldMk cId="4076688582" sldId="402"/>
            <ac:spMk id="25" creationId="{0333899F-A48C-1036-D813-21DBBD3F34AC}"/>
          </ac:spMkLst>
        </pc:spChg>
      </pc:sldChg>
      <pc:sldChg chg="add del">
        <pc:chgData name="Dominic Franklin Gonsalves (domgonsa)" userId="a8b517bc-8a83-4bc1-bd8b-9971fd0116be" providerId="ADAL" clId="{E3CEC8EE-5EB3-4E78-978F-192506849103}" dt="2025-10-17T01:41:48.361" v="196" actId="47"/>
        <pc:sldMkLst>
          <pc:docMk/>
          <pc:sldMk cId="3241240455" sldId="403"/>
        </pc:sldMkLst>
      </pc:sldChg>
      <pc:sldChg chg="add del">
        <pc:chgData name="Dominic Franklin Gonsalves (domgonsa)" userId="a8b517bc-8a83-4bc1-bd8b-9971fd0116be" providerId="ADAL" clId="{E3CEC8EE-5EB3-4E78-978F-192506849103}" dt="2025-10-17T01:43:18.948" v="219" actId="47"/>
        <pc:sldMkLst>
          <pc:docMk/>
          <pc:sldMk cId="1434730258" sldId="404"/>
        </pc:sldMkLst>
      </pc:sldChg>
      <pc:sldChg chg="add del">
        <pc:chgData name="Dominic Franklin Gonsalves (domgonsa)" userId="a8b517bc-8a83-4bc1-bd8b-9971fd0116be" providerId="ADAL" clId="{E3CEC8EE-5EB3-4E78-978F-192506849103}" dt="2025-10-17T01:44:27.840" v="319" actId="47"/>
        <pc:sldMkLst>
          <pc:docMk/>
          <pc:sldMk cId="1837503713" sldId="405"/>
        </pc:sldMkLst>
      </pc:sldChg>
      <pc:sldChg chg="add">
        <pc:chgData name="Dominic Franklin Gonsalves (domgonsa)" userId="a8b517bc-8a83-4bc1-bd8b-9971fd0116be" providerId="ADAL" clId="{E3CEC8EE-5EB3-4E78-978F-192506849103}" dt="2025-10-17T01:19:43.846" v="3"/>
        <pc:sldMkLst>
          <pc:docMk/>
          <pc:sldMk cId="3410118235" sldId="406"/>
        </pc:sldMkLst>
      </pc:sldChg>
      <pc:sldChg chg="addSp delSp modSp add mod addAnim delAnim">
        <pc:chgData name="Dominic Franklin Gonsalves (domgonsa)" userId="a8b517bc-8a83-4bc1-bd8b-9971fd0116be" providerId="ADAL" clId="{E3CEC8EE-5EB3-4E78-978F-192506849103}" dt="2025-10-17T01:24:59.180" v="156" actId="478"/>
        <pc:sldMkLst>
          <pc:docMk/>
          <pc:sldMk cId="2669709089" sldId="407"/>
        </pc:sldMkLst>
        <pc:spChg chg="mod">
          <ac:chgData name="Dominic Franklin Gonsalves (domgonsa)" userId="a8b517bc-8a83-4bc1-bd8b-9971fd0116be" providerId="ADAL" clId="{E3CEC8EE-5EB3-4E78-978F-192506849103}" dt="2025-10-17T01:24:37.932" v="154" actId="207"/>
          <ac:spMkLst>
            <pc:docMk/>
            <pc:sldMk cId="2669709089" sldId="407"/>
            <ac:spMk id="2" creationId="{E1EFC619-7441-2CC2-2B9D-04A7FDBD890D}"/>
          </ac:spMkLst>
        </pc:spChg>
        <pc:spChg chg="mod">
          <ac:chgData name="Dominic Franklin Gonsalves (domgonsa)" userId="a8b517bc-8a83-4bc1-bd8b-9971fd0116be" providerId="ADAL" clId="{E3CEC8EE-5EB3-4E78-978F-192506849103}" dt="2025-10-17T01:24:37.932" v="154" actId="207"/>
          <ac:spMkLst>
            <pc:docMk/>
            <pc:sldMk cId="2669709089" sldId="407"/>
            <ac:spMk id="7" creationId="{EAED190E-685C-B0EA-DA9E-C46671CBE247}"/>
          </ac:spMkLst>
        </pc:spChg>
        <pc:spChg chg="mod">
          <ac:chgData name="Dominic Franklin Gonsalves (domgonsa)" userId="a8b517bc-8a83-4bc1-bd8b-9971fd0116be" providerId="ADAL" clId="{E3CEC8EE-5EB3-4E78-978F-192506849103}" dt="2025-10-17T01:24:37.932" v="154" actId="207"/>
          <ac:spMkLst>
            <pc:docMk/>
            <pc:sldMk cId="2669709089" sldId="407"/>
            <ac:spMk id="15" creationId="{26A83DB7-1BED-5D0B-C9C8-38B317F5B3CE}"/>
          </ac:spMkLst>
        </pc:spChg>
        <pc:spChg chg="mod">
          <ac:chgData name="Dominic Franklin Gonsalves (domgonsa)" userId="a8b517bc-8a83-4bc1-bd8b-9971fd0116be" providerId="ADAL" clId="{E3CEC8EE-5EB3-4E78-978F-192506849103}" dt="2025-10-17T01:24:37.932" v="154" actId="207"/>
          <ac:spMkLst>
            <pc:docMk/>
            <pc:sldMk cId="2669709089" sldId="407"/>
            <ac:spMk id="17" creationId="{DD84B407-17FE-2A7C-E93A-1740B491C0B0}"/>
          </ac:spMkLst>
        </pc:spChg>
        <pc:spChg chg="add del">
          <ac:chgData name="Dominic Franklin Gonsalves (domgonsa)" userId="a8b517bc-8a83-4bc1-bd8b-9971fd0116be" providerId="ADAL" clId="{E3CEC8EE-5EB3-4E78-978F-192506849103}" dt="2025-10-17T01:24:59.180" v="156" actId="478"/>
          <ac:spMkLst>
            <pc:docMk/>
            <pc:sldMk cId="2669709089" sldId="407"/>
            <ac:spMk id="18" creationId="{D32A860B-444B-28B4-DC0D-C818140A2AD7}"/>
          </ac:spMkLst>
        </pc:spChg>
        <pc:spChg chg="mod">
          <ac:chgData name="Dominic Franklin Gonsalves (domgonsa)" userId="a8b517bc-8a83-4bc1-bd8b-9971fd0116be" providerId="ADAL" clId="{E3CEC8EE-5EB3-4E78-978F-192506849103}" dt="2025-10-17T01:24:37.932" v="154" actId="207"/>
          <ac:spMkLst>
            <pc:docMk/>
            <pc:sldMk cId="2669709089" sldId="407"/>
            <ac:spMk id="19" creationId="{D63A7C8A-C895-B166-2961-7C80EC65978D}"/>
          </ac:spMkLst>
        </pc:spChg>
        <pc:spChg chg="mod">
          <ac:chgData name="Dominic Franklin Gonsalves (domgonsa)" userId="a8b517bc-8a83-4bc1-bd8b-9971fd0116be" providerId="ADAL" clId="{E3CEC8EE-5EB3-4E78-978F-192506849103}" dt="2025-10-17T01:24:37.932" v="154" actId="207"/>
          <ac:spMkLst>
            <pc:docMk/>
            <pc:sldMk cId="2669709089" sldId="407"/>
            <ac:spMk id="20" creationId="{62703B5E-E3EE-B708-C035-81505192CB50}"/>
          </ac:spMkLst>
        </pc:spChg>
        <pc:spChg chg="mod">
          <ac:chgData name="Dominic Franklin Gonsalves (domgonsa)" userId="a8b517bc-8a83-4bc1-bd8b-9971fd0116be" providerId="ADAL" clId="{E3CEC8EE-5EB3-4E78-978F-192506849103}" dt="2025-10-17T01:24:37.932" v="154" actId="207"/>
          <ac:spMkLst>
            <pc:docMk/>
            <pc:sldMk cId="2669709089" sldId="407"/>
            <ac:spMk id="21" creationId="{7A14DD3B-3CCE-CFE1-FC80-9B81BC7E65A7}"/>
          </ac:spMkLst>
        </pc:spChg>
        <pc:spChg chg="mod">
          <ac:chgData name="Dominic Franklin Gonsalves (domgonsa)" userId="a8b517bc-8a83-4bc1-bd8b-9971fd0116be" providerId="ADAL" clId="{E3CEC8EE-5EB3-4E78-978F-192506849103}" dt="2025-10-17T01:24:37.932" v="154" actId="207"/>
          <ac:spMkLst>
            <pc:docMk/>
            <pc:sldMk cId="2669709089" sldId="407"/>
            <ac:spMk id="75" creationId="{651C2FC1-B16D-9CCD-79D3-92F22B308F57}"/>
          </ac:spMkLst>
        </pc:spChg>
        <pc:spChg chg="mod">
          <ac:chgData name="Dominic Franklin Gonsalves (domgonsa)" userId="a8b517bc-8a83-4bc1-bd8b-9971fd0116be" providerId="ADAL" clId="{E3CEC8EE-5EB3-4E78-978F-192506849103}" dt="2025-10-17T01:24:37.932" v="154" actId="207"/>
          <ac:spMkLst>
            <pc:docMk/>
            <pc:sldMk cId="2669709089" sldId="407"/>
            <ac:spMk id="76" creationId="{BAFC330D-BF4C-E147-098F-4A5661AEDF61}"/>
          </ac:spMkLst>
        </pc:spChg>
        <pc:spChg chg="mod">
          <ac:chgData name="Dominic Franklin Gonsalves (domgonsa)" userId="a8b517bc-8a83-4bc1-bd8b-9971fd0116be" providerId="ADAL" clId="{E3CEC8EE-5EB3-4E78-978F-192506849103}" dt="2025-10-17T01:24:37.932" v="154" actId="207"/>
          <ac:spMkLst>
            <pc:docMk/>
            <pc:sldMk cId="2669709089" sldId="407"/>
            <ac:spMk id="77" creationId="{02129B29-09E3-91BB-0A3A-65D9279AA2F3}"/>
          </ac:spMkLst>
        </pc:spChg>
      </pc:sldChg>
      <pc:sldChg chg="add del">
        <pc:chgData name="Dominic Franklin Gonsalves (domgonsa)" userId="a8b517bc-8a83-4bc1-bd8b-9971fd0116be" providerId="ADAL" clId="{E3CEC8EE-5EB3-4E78-978F-192506849103}" dt="2025-10-17T01:42:58.710" v="206" actId="47"/>
        <pc:sldMkLst>
          <pc:docMk/>
          <pc:sldMk cId="3402700250" sldId="408"/>
        </pc:sldMkLst>
      </pc:sldChg>
      <pc:sldChg chg="add del">
        <pc:chgData name="Dominic Franklin Gonsalves (domgonsa)" userId="a8b517bc-8a83-4bc1-bd8b-9971fd0116be" providerId="ADAL" clId="{E3CEC8EE-5EB3-4E78-978F-192506849103}" dt="2025-10-17T01:43:29.356" v="250" actId="47"/>
        <pc:sldMkLst>
          <pc:docMk/>
          <pc:sldMk cId="4231105594" sldId="409"/>
        </pc:sldMkLst>
      </pc:sldChg>
      <pc:sldChg chg="add del">
        <pc:chgData name="Dominic Franklin Gonsalves (domgonsa)" userId="a8b517bc-8a83-4bc1-bd8b-9971fd0116be" providerId="ADAL" clId="{E3CEC8EE-5EB3-4E78-978F-192506849103}" dt="2025-10-17T01:44:27.840" v="319" actId="47"/>
        <pc:sldMkLst>
          <pc:docMk/>
          <pc:sldMk cId="3768730998" sldId="410"/>
        </pc:sldMkLst>
      </pc:sldChg>
      <pc:sldChg chg="add del">
        <pc:chgData name="Dominic Franklin Gonsalves (domgonsa)" userId="a8b517bc-8a83-4bc1-bd8b-9971fd0116be" providerId="ADAL" clId="{E3CEC8EE-5EB3-4E78-978F-192506849103}" dt="2025-10-17T01:44:27.840" v="319" actId="47"/>
        <pc:sldMkLst>
          <pc:docMk/>
          <pc:sldMk cId="2384795885" sldId="411"/>
        </pc:sldMkLst>
      </pc:sldChg>
      <pc:sldChg chg="modSp add mod">
        <pc:chgData name="Dominic Franklin Gonsalves (domgonsa)" userId="a8b517bc-8a83-4bc1-bd8b-9971fd0116be" providerId="ADAL" clId="{E3CEC8EE-5EB3-4E78-978F-192506849103}" dt="2025-10-17T01:42:03.287" v="199" actId="207"/>
        <pc:sldMkLst>
          <pc:docMk/>
          <pc:sldMk cId="1965926005" sldId="412"/>
        </pc:sldMkLst>
        <pc:spChg chg="mod">
          <ac:chgData name="Dominic Franklin Gonsalves (domgonsa)" userId="a8b517bc-8a83-4bc1-bd8b-9971fd0116be" providerId="ADAL" clId="{E3CEC8EE-5EB3-4E78-978F-192506849103}" dt="2025-10-17T01:42:03.287" v="199" actId="207"/>
          <ac:spMkLst>
            <pc:docMk/>
            <pc:sldMk cId="1965926005" sldId="412"/>
            <ac:spMk id="2" creationId="{B25CB4A1-63BB-3998-DFB3-50DA574CFE6B}"/>
          </ac:spMkLst>
        </pc:spChg>
        <pc:spChg chg="mod">
          <ac:chgData name="Dominic Franklin Gonsalves (domgonsa)" userId="a8b517bc-8a83-4bc1-bd8b-9971fd0116be" providerId="ADAL" clId="{E3CEC8EE-5EB3-4E78-978F-192506849103}" dt="2025-10-17T01:42:03.287" v="199" actId="207"/>
          <ac:spMkLst>
            <pc:docMk/>
            <pc:sldMk cId="1965926005" sldId="412"/>
            <ac:spMk id="7" creationId="{271FC3B0-297E-68A5-11C8-3386BEF197DC}"/>
          </ac:spMkLst>
        </pc:spChg>
        <pc:spChg chg="mod">
          <ac:chgData name="Dominic Franklin Gonsalves (domgonsa)" userId="a8b517bc-8a83-4bc1-bd8b-9971fd0116be" providerId="ADAL" clId="{E3CEC8EE-5EB3-4E78-978F-192506849103}" dt="2025-10-17T01:42:03.287" v="199" actId="207"/>
          <ac:spMkLst>
            <pc:docMk/>
            <pc:sldMk cId="1965926005" sldId="412"/>
            <ac:spMk id="8" creationId="{C58889A1-E01F-99A5-9C99-7F92AEC4986A}"/>
          </ac:spMkLst>
        </pc:spChg>
        <pc:spChg chg="mod">
          <ac:chgData name="Dominic Franklin Gonsalves (domgonsa)" userId="a8b517bc-8a83-4bc1-bd8b-9971fd0116be" providerId="ADAL" clId="{E3CEC8EE-5EB3-4E78-978F-192506849103}" dt="2025-10-17T01:42:03.287" v="199" actId="207"/>
          <ac:spMkLst>
            <pc:docMk/>
            <pc:sldMk cId="1965926005" sldId="412"/>
            <ac:spMk id="9" creationId="{F7C747E8-1E5A-CECB-1577-EA077D837167}"/>
          </ac:spMkLst>
        </pc:spChg>
        <pc:spChg chg="mod">
          <ac:chgData name="Dominic Franklin Gonsalves (domgonsa)" userId="a8b517bc-8a83-4bc1-bd8b-9971fd0116be" providerId="ADAL" clId="{E3CEC8EE-5EB3-4E78-978F-192506849103}" dt="2025-10-17T01:42:03.287" v="199" actId="207"/>
          <ac:spMkLst>
            <pc:docMk/>
            <pc:sldMk cId="1965926005" sldId="412"/>
            <ac:spMk id="11" creationId="{65CFA94C-4346-A859-A2E2-7E8CED4B5ADE}"/>
          </ac:spMkLst>
        </pc:spChg>
        <pc:spChg chg="mod">
          <ac:chgData name="Dominic Franklin Gonsalves (domgonsa)" userId="a8b517bc-8a83-4bc1-bd8b-9971fd0116be" providerId="ADAL" clId="{E3CEC8EE-5EB3-4E78-978F-192506849103}" dt="2025-10-17T01:42:03.287" v="199" actId="207"/>
          <ac:spMkLst>
            <pc:docMk/>
            <pc:sldMk cId="1965926005" sldId="412"/>
            <ac:spMk id="12" creationId="{3BF7A448-BE6B-77ED-BCF0-E4152CEE6978}"/>
          </ac:spMkLst>
        </pc:spChg>
        <pc:spChg chg="mod">
          <ac:chgData name="Dominic Franklin Gonsalves (domgonsa)" userId="a8b517bc-8a83-4bc1-bd8b-9971fd0116be" providerId="ADAL" clId="{E3CEC8EE-5EB3-4E78-978F-192506849103}" dt="2025-10-17T01:42:03.287" v="199" actId="207"/>
          <ac:spMkLst>
            <pc:docMk/>
            <pc:sldMk cId="1965926005" sldId="412"/>
            <ac:spMk id="13" creationId="{34C3CE83-BF03-33BD-0FD8-D1714DFE58A5}"/>
          </ac:spMkLst>
        </pc:spChg>
        <pc:spChg chg="mod">
          <ac:chgData name="Dominic Franklin Gonsalves (domgonsa)" userId="a8b517bc-8a83-4bc1-bd8b-9971fd0116be" providerId="ADAL" clId="{E3CEC8EE-5EB3-4E78-978F-192506849103}" dt="2025-10-17T01:42:03.287" v="199" actId="207"/>
          <ac:spMkLst>
            <pc:docMk/>
            <pc:sldMk cId="1965926005" sldId="412"/>
            <ac:spMk id="16" creationId="{85EF5B75-6850-1E43-F528-6D2A8485270D}"/>
          </ac:spMkLst>
        </pc:spChg>
        <pc:spChg chg="mod">
          <ac:chgData name="Dominic Franklin Gonsalves (domgonsa)" userId="a8b517bc-8a83-4bc1-bd8b-9971fd0116be" providerId="ADAL" clId="{E3CEC8EE-5EB3-4E78-978F-192506849103}" dt="2025-10-17T01:42:03.287" v="199" actId="207"/>
          <ac:spMkLst>
            <pc:docMk/>
            <pc:sldMk cId="1965926005" sldId="412"/>
            <ac:spMk id="17" creationId="{6132DBE7-3D2C-CA0C-1216-6CF3FC2902CE}"/>
          </ac:spMkLst>
        </pc:spChg>
        <pc:spChg chg="mod">
          <ac:chgData name="Dominic Franklin Gonsalves (domgonsa)" userId="a8b517bc-8a83-4bc1-bd8b-9971fd0116be" providerId="ADAL" clId="{E3CEC8EE-5EB3-4E78-978F-192506849103}" dt="2025-10-17T01:42:03.287" v="199" actId="207"/>
          <ac:spMkLst>
            <pc:docMk/>
            <pc:sldMk cId="1965926005" sldId="412"/>
            <ac:spMk id="19" creationId="{E02C4AF3-C56A-09D7-DB35-B0011D218C0D}"/>
          </ac:spMkLst>
        </pc:spChg>
        <pc:spChg chg="mod">
          <ac:chgData name="Dominic Franklin Gonsalves (domgonsa)" userId="a8b517bc-8a83-4bc1-bd8b-9971fd0116be" providerId="ADAL" clId="{E3CEC8EE-5EB3-4E78-978F-192506849103}" dt="2025-10-17T01:41:58.954" v="198" actId="207"/>
          <ac:spMkLst>
            <pc:docMk/>
            <pc:sldMk cId="1965926005" sldId="412"/>
            <ac:spMk id="21" creationId="{87F82F05-B8DF-9E69-9B97-D015AADCD266}"/>
          </ac:spMkLst>
        </pc:spChg>
      </pc:sldChg>
      <pc:sldChg chg="add del">
        <pc:chgData name="Dominic Franklin Gonsalves (domgonsa)" userId="a8b517bc-8a83-4bc1-bd8b-9971fd0116be" providerId="ADAL" clId="{E3CEC8EE-5EB3-4E78-978F-192506849103}" dt="2025-10-17T01:43:15.690" v="214" actId="47"/>
        <pc:sldMkLst>
          <pc:docMk/>
          <pc:sldMk cId="3561443434" sldId="413"/>
        </pc:sldMkLst>
      </pc:sldChg>
      <pc:sldChg chg="add del">
        <pc:chgData name="Dominic Franklin Gonsalves (domgonsa)" userId="a8b517bc-8a83-4bc1-bd8b-9971fd0116be" providerId="ADAL" clId="{E3CEC8EE-5EB3-4E78-978F-192506849103}" dt="2025-10-17T01:43:16.733" v="215" actId="47"/>
        <pc:sldMkLst>
          <pc:docMk/>
          <pc:sldMk cId="0" sldId="414"/>
        </pc:sldMkLst>
      </pc:sldChg>
      <pc:sldChg chg="add del">
        <pc:chgData name="Dominic Franklin Gonsalves (domgonsa)" userId="a8b517bc-8a83-4bc1-bd8b-9971fd0116be" providerId="ADAL" clId="{E3CEC8EE-5EB3-4E78-978F-192506849103}" dt="2025-10-17T01:44:27.840" v="319" actId="47"/>
        <pc:sldMkLst>
          <pc:docMk/>
          <pc:sldMk cId="3236828657" sldId="415"/>
        </pc:sldMkLst>
      </pc:sldChg>
      <pc:sldChg chg="add del">
        <pc:chgData name="Dominic Franklin Gonsalves (domgonsa)" userId="a8b517bc-8a83-4bc1-bd8b-9971fd0116be" providerId="ADAL" clId="{E3CEC8EE-5EB3-4E78-978F-192506849103}" dt="2025-10-17T01:43:21.666" v="225" actId="47"/>
        <pc:sldMkLst>
          <pc:docMk/>
          <pc:sldMk cId="2706958433" sldId="416"/>
        </pc:sldMkLst>
      </pc:sldChg>
      <pc:sldChg chg="add del">
        <pc:chgData name="Dominic Franklin Gonsalves (domgonsa)" userId="a8b517bc-8a83-4bc1-bd8b-9971fd0116be" providerId="ADAL" clId="{E3CEC8EE-5EB3-4E78-978F-192506849103}" dt="2025-10-17T01:43:22.131" v="226" actId="47"/>
        <pc:sldMkLst>
          <pc:docMk/>
          <pc:sldMk cId="4192598890" sldId="417"/>
        </pc:sldMkLst>
      </pc:sldChg>
      <pc:sldChg chg="add del">
        <pc:chgData name="Dominic Franklin Gonsalves (domgonsa)" userId="a8b517bc-8a83-4bc1-bd8b-9971fd0116be" providerId="ADAL" clId="{E3CEC8EE-5EB3-4E78-978F-192506849103}" dt="2025-10-17T01:43:39.478" v="295" actId="47"/>
        <pc:sldMkLst>
          <pc:docMk/>
          <pc:sldMk cId="2744186747" sldId="418"/>
        </pc:sldMkLst>
      </pc:sldChg>
      <pc:sldChg chg="add del">
        <pc:chgData name="Dominic Franklin Gonsalves (domgonsa)" userId="a8b517bc-8a83-4bc1-bd8b-9971fd0116be" providerId="ADAL" clId="{E3CEC8EE-5EB3-4E78-978F-192506849103}" dt="2025-10-17T01:43:23.375" v="230" actId="47"/>
        <pc:sldMkLst>
          <pc:docMk/>
          <pc:sldMk cId="1483770849" sldId="419"/>
        </pc:sldMkLst>
      </pc:sldChg>
      <pc:sldChg chg="add del">
        <pc:chgData name="Dominic Franklin Gonsalves (domgonsa)" userId="a8b517bc-8a83-4bc1-bd8b-9971fd0116be" providerId="ADAL" clId="{E3CEC8EE-5EB3-4E78-978F-192506849103}" dt="2025-10-17T01:43:23.579" v="231" actId="47"/>
        <pc:sldMkLst>
          <pc:docMk/>
          <pc:sldMk cId="1278247470" sldId="420"/>
        </pc:sldMkLst>
      </pc:sldChg>
      <pc:sldChg chg="add del">
        <pc:chgData name="Dominic Franklin Gonsalves (domgonsa)" userId="a8b517bc-8a83-4bc1-bd8b-9971fd0116be" providerId="ADAL" clId="{E3CEC8EE-5EB3-4E78-978F-192506849103}" dt="2025-10-17T01:43:23.785" v="232" actId="47"/>
        <pc:sldMkLst>
          <pc:docMk/>
          <pc:sldMk cId="2328888083" sldId="421"/>
        </pc:sldMkLst>
      </pc:sldChg>
      <pc:sldChg chg="add del">
        <pc:chgData name="Dominic Franklin Gonsalves (domgonsa)" userId="a8b517bc-8a83-4bc1-bd8b-9971fd0116be" providerId="ADAL" clId="{E3CEC8EE-5EB3-4E78-978F-192506849103}" dt="2025-10-17T01:43:19.631" v="221" actId="47"/>
        <pc:sldMkLst>
          <pc:docMk/>
          <pc:sldMk cId="2790573417" sldId="422"/>
        </pc:sldMkLst>
      </pc:sldChg>
      <pc:sldChg chg="add del">
        <pc:chgData name="Dominic Franklin Gonsalves (domgonsa)" userId="a8b517bc-8a83-4bc1-bd8b-9971fd0116be" providerId="ADAL" clId="{E3CEC8EE-5EB3-4E78-978F-192506849103}" dt="2025-10-17T01:43:32.253" v="259" actId="47"/>
        <pc:sldMkLst>
          <pc:docMk/>
          <pc:sldMk cId="77259739" sldId="423"/>
        </pc:sldMkLst>
      </pc:sldChg>
      <pc:sldChg chg="add del">
        <pc:chgData name="Dominic Franklin Gonsalves (domgonsa)" userId="a8b517bc-8a83-4bc1-bd8b-9971fd0116be" providerId="ADAL" clId="{E3CEC8EE-5EB3-4E78-978F-192506849103}" dt="2025-10-17T01:43:27.664" v="246" actId="47"/>
        <pc:sldMkLst>
          <pc:docMk/>
          <pc:sldMk cId="2603176332" sldId="424"/>
        </pc:sldMkLst>
      </pc:sldChg>
      <pc:sldChg chg="add del">
        <pc:chgData name="Dominic Franklin Gonsalves (domgonsa)" userId="a8b517bc-8a83-4bc1-bd8b-9971fd0116be" providerId="ADAL" clId="{E3CEC8EE-5EB3-4E78-978F-192506849103}" dt="2025-10-17T01:43:30.200" v="253" actId="47"/>
        <pc:sldMkLst>
          <pc:docMk/>
          <pc:sldMk cId="2761349324" sldId="425"/>
        </pc:sldMkLst>
      </pc:sldChg>
      <pc:sldChg chg="add del">
        <pc:chgData name="Dominic Franklin Gonsalves (domgonsa)" userId="a8b517bc-8a83-4bc1-bd8b-9971fd0116be" providerId="ADAL" clId="{E3CEC8EE-5EB3-4E78-978F-192506849103}" dt="2025-10-17T01:43:31.313" v="257" actId="47"/>
        <pc:sldMkLst>
          <pc:docMk/>
          <pc:sldMk cId="665477851" sldId="426"/>
        </pc:sldMkLst>
      </pc:sldChg>
      <pc:sldChg chg="add del">
        <pc:chgData name="Dominic Franklin Gonsalves (domgonsa)" userId="a8b517bc-8a83-4bc1-bd8b-9971fd0116be" providerId="ADAL" clId="{E3CEC8EE-5EB3-4E78-978F-192506849103}" dt="2025-10-17T01:43:37.129" v="282" actId="47"/>
        <pc:sldMkLst>
          <pc:docMk/>
          <pc:sldMk cId="726096477" sldId="427"/>
        </pc:sldMkLst>
      </pc:sldChg>
      <pc:sldChg chg="add del">
        <pc:chgData name="Dominic Franklin Gonsalves (domgonsa)" userId="a8b517bc-8a83-4bc1-bd8b-9971fd0116be" providerId="ADAL" clId="{E3CEC8EE-5EB3-4E78-978F-192506849103}" dt="2025-10-17T01:43:33.837" v="266" actId="47"/>
        <pc:sldMkLst>
          <pc:docMk/>
          <pc:sldMk cId="2907988102" sldId="428"/>
        </pc:sldMkLst>
      </pc:sldChg>
      <pc:sldChg chg="add del">
        <pc:chgData name="Dominic Franklin Gonsalves (domgonsa)" userId="a8b517bc-8a83-4bc1-bd8b-9971fd0116be" providerId="ADAL" clId="{E3CEC8EE-5EB3-4E78-978F-192506849103}" dt="2025-10-17T01:43:34.243" v="268" actId="47"/>
        <pc:sldMkLst>
          <pc:docMk/>
          <pc:sldMk cId="3414237160" sldId="429"/>
        </pc:sldMkLst>
      </pc:sldChg>
      <pc:sldChg chg="add del">
        <pc:chgData name="Dominic Franklin Gonsalves (domgonsa)" userId="a8b517bc-8a83-4bc1-bd8b-9971fd0116be" providerId="ADAL" clId="{E3CEC8EE-5EB3-4E78-978F-192506849103}" dt="2025-10-17T01:43:34.633" v="270" actId="47"/>
        <pc:sldMkLst>
          <pc:docMk/>
          <pc:sldMk cId="674851664" sldId="430"/>
        </pc:sldMkLst>
      </pc:sldChg>
      <pc:sldChg chg="add del">
        <pc:chgData name="Dominic Franklin Gonsalves (domgonsa)" userId="a8b517bc-8a83-4bc1-bd8b-9971fd0116be" providerId="ADAL" clId="{E3CEC8EE-5EB3-4E78-978F-192506849103}" dt="2025-10-17T01:44:27.840" v="319" actId="47"/>
        <pc:sldMkLst>
          <pc:docMk/>
          <pc:sldMk cId="3952327377" sldId="431"/>
        </pc:sldMkLst>
      </pc:sldChg>
      <pc:sldChg chg="add del">
        <pc:chgData name="Dominic Franklin Gonsalves (domgonsa)" userId="a8b517bc-8a83-4bc1-bd8b-9971fd0116be" providerId="ADAL" clId="{E3CEC8EE-5EB3-4E78-978F-192506849103}" dt="2025-10-17T01:43:34.897" v="271" actId="47"/>
        <pc:sldMkLst>
          <pc:docMk/>
          <pc:sldMk cId="949666937" sldId="432"/>
        </pc:sldMkLst>
      </pc:sldChg>
      <pc:sldChg chg="add del">
        <pc:chgData name="Dominic Franklin Gonsalves (domgonsa)" userId="a8b517bc-8a83-4bc1-bd8b-9971fd0116be" providerId="ADAL" clId="{E3CEC8EE-5EB3-4E78-978F-192506849103}" dt="2025-10-17T01:43:35.257" v="273" actId="47"/>
        <pc:sldMkLst>
          <pc:docMk/>
          <pc:sldMk cId="233845591" sldId="433"/>
        </pc:sldMkLst>
      </pc:sldChg>
      <pc:sldChg chg="add del">
        <pc:chgData name="Dominic Franklin Gonsalves (domgonsa)" userId="a8b517bc-8a83-4bc1-bd8b-9971fd0116be" providerId="ADAL" clId="{E3CEC8EE-5EB3-4E78-978F-192506849103}" dt="2025-10-17T01:43:36.757" v="280" actId="47"/>
        <pc:sldMkLst>
          <pc:docMk/>
          <pc:sldMk cId="458207908" sldId="434"/>
        </pc:sldMkLst>
      </pc:sldChg>
      <pc:sldChg chg="add del">
        <pc:chgData name="Dominic Franklin Gonsalves (domgonsa)" userId="a8b517bc-8a83-4bc1-bd8b-9971fd0116be" providerId="ADAL" clId="{E3CEC8EE-5EB3-4E78-978F-192506849103}" dt="2025-10-17T01:43:39.111" v="293" actId="47"/>
        <pc:sldMkLst>
          <pc:docMk/>
          <pc:sldMk cId="1716549179" sldId="435"/>
        </pc:sldMkLst>
      </pc:sldChg>
      <pc:sldChg chg="add del">
        <pc:chgData name="Dominic Franklin Gonsalves (domgonsa)" userId="a8b517bc-8a83-4bc1-bd8b-9971fd0116be" providerId="ADAL" clId="{E3CEC8EE-5EB3-4E78-978F-192506849103}" dt="2025-10-17T01:44:27.840" v="319" actId="47"/>
        <pc:sldMkLst>
          <pc:docMk/>
          <pc:sldMk cId="2682544956" sldId="436"/>
        </pc:sldMkLst>
      </pc:sldChg>
      <pc:sldChg chg="add del">
        <pc:chgData name="Dominic Franklin Gonsalves (domgonsa)" userId="a8b517bc-8a83-4bc1-bd8b-9971fd0116be" providerId="ADAL" clId="{E3CEC8EE-5EB3-4E78-978F-192506849103}" dt="2025-10-17T01:44:27.840" v="319" actId="47"/>
        <pc:sldMkLst>
          <pc:docMk/>
          <pc:sldMk cId="3838134264" sldId="437"/>
        </pc:sldMkLst>
      </pc:sldChg>
      <pc:sldChg chg="add del">
        <pc:chgData name="Dominic Franklin Gonsalves (domgonsa)" userId="a8b517bc-8a83-4bc1-bd8b-9971fd0116be" providerId="ADAL" clId="{E3CEC8EE-5EB3-4E78-978F-192506849103}" dt="2025-10-17T01:44:27.840" v="319" actId="47"/>
        <pc:sldMkLst>
          <pc:docMk/>
          <pc:sldMk cId="3307987407" sldId="438"/>
        </pc:sldMkLst>
      </pc:sldChg>
      <pc:sldChg chg="add del">
        <pc:chgData name="Dominic Franklin Gonsalves (domgonsa)" userId="a8b517bc-8a83-4bc1-bd8b-9971fd0116be" providerId="ADAL" clId="{E3CEC8EE-5EB3-4E78-978F-192506849103}" dt="2025-10-17T01:44:27.840" v="319" actId="47"/>
        <pc:sldMkLst>
          <pc:docMk/>
          <pc:sldMk cId="473543706" sldId="439"/>
        </pc:sldMkLst>
      </pc:sldChg>
      <pc:sldChg chg="add del">
        <pc:chgData name="Dominic Franklin Gonsalves (domgonsa)" userId="a8b517bc-8a83-4bc1-bd8b-9971fd0116be" providerId="ADAL" clId="{E3CEC8EE-5EB3-4E78-978F-192506849103}" dt="2025-10-17T01:44:27.840" v="319" actId="47"/>
        <pc:sldMkLst>
          <pc:docMk/>
          <pc:sldMk cId="2169500164" sldId="440"/>
        </pc:sldMkLst>
      </pc:sldChg>
      <pc:sldChg chg="add del">
        <pc:chgData name="Dominic Franklin Gonsalves (domgonsa)" userId="a8b517bc-8a83-4bc1-bd8b-9971fd0116be" providerId="ADAL" clId="{E3CEC8EE-5EB3-4E78-978F-192506849103}" dt="2025-10-17T01:44:27.840" v="319" actId="47"/>
        <pc:sldMkLst>
          <pc:docMk/>
          <pc:sldMk cId="1136350608" sldId="441"/>
        </pc:sldMkLst>
      </pc:sldChg>
      <pc:sldChg chg="add del">
        <pc:chgData name="Dominic Franklin Gonsalves (domgonsa)" userId="a8b517bc-8a83-4bc1-bd8b-9971fd0116be" providerId="ADAL" clId="{E3CEC8EE-5EB3-4E78-978F-192506849103}" dt="2025-10-17T01:44:27.840" v="319" actId="47"/>
        <pc:sldMkLst>
          <pc:docMk/>
          <pc:sldMk cId="7100469" sldId="442"/>
        </pc:sldMkLst>
      </pc:sldChg>
      <pc:sldChg chg="add del">
        <pc:chgData name="Dominic Franklin Gonsalves (domgonsa)" userId="a8b517bc-8a83-4bc1-bd8b-9971fd0116be" providerId="ADAL" clId="{E3CEC8EE-5EB3-4E78-978F-192506849103}" dt="2025-10-17T01:44:27.840" v="319" actId="47"/>
        <pc:sldMkLst>
          <pc:docMk/>
          <pc:sldMk cId="2098859169" sldId="443"/>
        </pc:sldMkLst>
      </pc:sldChg>
      <pc:sldChg chg="add del">
        <pc:chgData name="Dominic Franklin Gonsalves (domgonsa)" userId="a8b517bc-8a83-4bc1-bd8b-9971fd0116be" providerId="ADAL" clId="{E3CEC8EE-5EB3-4E78-978F-192506849103}" dt="2025-10-17T01:44:27.840" v="319" actId="47"/>
        <pc:sldMkLst>
          <pc:docMk/>
          <pc:sldMk cId="3650136149" sldId="444"/>
        </pc:sldMkLst>
      </pc:sldChg>
      <pc:sldChg chg="add del">
        <pc:chgData name="Dominic Franklin Gonsalves (domgonsa)" userId="a8b517bc-8a83-4bc1-bd8b-9971fd0116be" providerId="ADAL" clId="{E3CEC8EE-5EB3-4E78-978F-192506849103}" dt="2025-10-17T01:44:27.840" v="319" actId="47"/>
        <pc:sldMkLst>
          <pc:docMk/>
          <pc:sldMk cId="3818845274" sldId="445"/>
        </pc:sldMkLst>
      </pc:sldChg>
      <pc:sldChg chg="add del">
        <pc:chgData name="Dominic Franklin Gonsalves (domgonsa)" userId="a8b517bc-8a83-4bc1-bd8b-9971fd0116be" providerId="ADAL" clId="{E3CEC8EE-5EB3-4E78-978F-192506849103}" dt="2025-10-17T01:44:27.840" v="319" actId="47"/>
        <pc:sldMkLst>
          <pc:docMk/>
          <pc:sldMk cId="2109208915" sldId="446"/>
        </pc:sldMkLst>
      </pc:sldChg>
      <pc:sldChg chg="add del">
        <pc:chgData name="Dominic Franklin Gonsalves (domgonsa)" userId="a8b517bc-8a83-4bc1-bd8b-9971fd0116be" providerId="ADAL" clId="{E3CEC8EE-5EB3-4E78-978F-192506849103}" dt="2025-10-17T01:44:27.840" v="319" actId="47"/>
        <pc:sldMkLst>
          <pc:docMk/>
          <pc:sldMk cId="350472716" sldId="447"/>
        </pc:sldMkLst>
      </pc:sldChg>
      <pc:sldChg chg="add del">
        <pc:chgData name="Dominic Franklin Gonsalves (domgonsa)" userId="a8b517bc-8a83-4bc1-bd8b-9971fd0116be" providerId="ADAL" clId="{E3CEC8EE-5EB3-4E78-978F-192506849103}" dt="2025-10-17T01:44:27.840" v="319" actId="47"/>
        <pc:sldMkLst>
          <pc:docMk/>
          <pc:sldMk cId="4113783055" sldId="448"/>
        </pc:sldMkLst>
      </pc:sldChg>
      <pc:sldChg chg="add del">
        <pc:chgData name="Dominic Franklin Gonsalves (domgonsa)" userId="a8b517bc-8a83-4bc1-bd8b-9971fd0116be" providerId="ADAL" clId="{E3CEC8EE-5EB3-4E78-978F-192506849103}" dt="2025-10-17T01:44:27.840" v="319" actId="47"/>
        <pc:sldMkLst>
          <pc:docMk/>
          <pc:sldMk cId="998097903" sldId="449"/>
        </pc:sldMkLst>
      </pc:sldChg>
      <pc:sldChg chg="add del">
        <pc:chgData name="Dominic Franklin Gonsalves (domgonsa)" userId="a8b517bc-8a83-4bc1-bd8b-9971fd0116be" providerId="ADAL" clId="{E3CEC8EE-5EB3-4E78-978F-192506849103}" dt="2025-10-17T01:44:27.840" v="319" actId="47"/>
        <pc:sldMkLst>
          <pc:docMk/>
          <pc:sldMk cId="3569537436" sldId="450"/>
        </pc:sldMkLst>
      </pc:sldChg>
      <pc:sldChg chg="add del">
        <pc:chgData name="Dominic Franklin Gonsalves (domgonsa)" userId="a8b517bc-8a83-4bc1-bd8b-9971fd0116be" providerId="ADAL" clId="{E3CEC8EE-5EB3-4E78-978F-192506849103}" dt="2025-10-17T01:44:27.840" v="319" actId="47"/>
        <pc:sldMkLst>
          <pc:docMk/>
          <pc:sldMk cId="3659472419" sldId="451"/>
        </pc:sldMkLst>
      </pc:sldChg>
      <pc:sldChg chg="add del">
        <pc:chgData name="Dominic Franklin Gonsalves (domgonsa)" userId="a8b517bc-8a83-4bc1-bd8b-9971fd0116be" providerId="ADAL" clId="{E3CEC8EE-5EB3-4E78-978F-192506849103}" dt="2025-10-17T01:44:27.840" v="319" actId="47"/>
        <pc:sldMkLst>
          <pc:docMk/>
          <pc:sldMk cId="1982805447" sldId="452"/>
        </pc:sldMkLst>
      </pc:sldChg>
      <pc:sldChg chg="add del">
        <pc:chgData name="Dominic Franklin Gonsalves (domgonsa)" userId="a8b517bc-8a83-4bc1-bd8b-9971fd0116be" providerId="ADAL" clId="{E3CEC8EE-5EB3-4E78-978F-192506849103}" dt="2025-10-17T01:44:27.840" v="319" actId="47"/>
        <pc:sldMkLst>
          <pc:docMk/>
          <pc:sldMk cId="217907229" sldId="453"/>
        </pc:sldMkLst>
      </pc:sldChg>
      <pc:sldChg chg="add del">
        <pc:chgData name="Dominic Franklin Gonsalves (domgonsa)" userId="a8b517bc-8a83-4bc1-bd8b-9971fd0116be" providerId="ADAL" clId="{E3CEC8EE-5EB3-4E78-978F-192506849103}" dt="2025-10-17T01:44:27.840" v="319" actId="47"/>
        <pc:sldMkLst>
          <pc:docMk/>
          <pc:sldMk cId="3373677985" sldId="454"/>
        </pc:sldMkLst>
      </pc:sldChg>
      <pc:sldChg chg="add del">
        <pc:chgData name="Dominic Franklin Gonsalves (domgonsa)" userId="a8b517bc-8a83-4bc1-bd8b-9971fd0116be" providerId="ADAL" clId="{E3CEC8EE-5EB3-4E78-978F-192506849103}" dt="2025-10-17T01:44:27.840" v="319" actId="47"/>
        <pc:sldMkLst>
          <pc:docMk/>
          <pc:sldMk cId="3625814238" sldId="455"/>
        </pc:sldMkLst>
      </pc:sldChg>
      <pc:sldChg chg="add del">
        <pc:chgData name="Dominic Franklin Gonsalves (domgonsa)" userId="a8b517bc-8a83-4bc1-bd8b-9971fd0116be" providerId="ADAL" clId="{E3CEC8EE-5EB3-4E78-978F-192506849103}" dt="2025-10-17T01:44:27.840" v="319" actId="47"/>
        <pc:sldMkLst>
          <pc:docMk/>
          <pc:sldMk cId="1691834497" sldId="456"/>
        </pc:sldMkLst>
      </pc:sldChg>
      <pc:sldChg chg="add del">
        <pc:chgData name="Dominic Franklin Gonsalves (domgonsa)" userId="a8b517bc-8a83-4bc1-bd8b-9971fd0116be" providerId="ADAL" clId="{E3CEC8EE-5EB3-4E78-978F-192506849103}" dt="2025-10-17T01:44:27.840" v="319" actId="47"/>
        <pc:sldMkLst>
          <pc:docMk/>
          <pc:sldMk cId="1403471675" sldId="457"/>
        </pc:sldMkLst>
      </pc:sldChg>
      <pc:sldChg chg="add del">
        <pc:chgData name="Dominic Franklin Gonsalves (domgonsa)" userId="a8b517bc-8a83-4bc1-bd8b-9971fd0116be" providerId="ADAL" clId="{E3CEC8EE-5EB3-4E78-978F-192506849103}" dt="2025-10-17T01:44:27.840" v="319" actId="47"/>
        <pc:sldMkLst>
          <pc:docMk/>
          <pc:sldMk cId="4101438185" sldId="458"/>
        </pc:sldMkLst>
      </pc:sldChg>
      <pc:sldChg chg="add del">
        <pc:chgData name="Dominic Franklin Gonsalves (domgonsa)" userId="a8b517bc-8a83-4bc1-bd8b-9971fd0116be" providerId="ADAL" clId="{E3CEC8EE-5EB3-4E78-978F-192506849103}" dt="2025-10-17T01:44:27.840" v="319" actId="47"/>
        <pc:sldMkLst>
          <pc:docMk/>
          <pc:sldMk cId="238519644" sldId="459"/>
        </pc:sldMkLst>
      </pc:sldChg>
      <pc:sldChg chg="add del">
        <pc:chgData name="Dominic Franklin Gonsalves (domgonsa)" userId="a8b517bc-8a83-4bc1-bd8b-9971fd0116be" providerId="ADAL" clId="{E3CEC8EE-5EB3-4E78-978F-192506849103}" dt="2025-10-17T01:43:25.577" v="237" actId="47"/>
        <pc:sldMkLst>
          <pc:docMk/>
          <pc:sldMk cId="3942618186" sldId="460"/>
        </pc:sldMkLst>
      </pc:sldChg>
      <pc:sldChg chg="add del">
        <pc:chgData name="Dominic Franklin Gonsalves (domgonsa)" userId="a8b517bc-8a83-4bc1-bd8b-9971fd0116be" providerId="ADAL" clId="{E3CEC8EE-5EB3-4E78-978F-192506849103}" dt="2025-10-17T01:43:34.427" v="269" actId="47"/>
        <pc:sldMkLst>
          <pc:docMk/>
          <pc:sldMk cId="2584949293" sldId="461"/>
        </pc:sldMkLst>
      </pc:sldChg>
      <pc:sldChg chg="add del">
        <pc:chgData name="Dominic Franklin Gonsalves (domgonsa)" userId="a8b517bc-8a83-4bc1-bd8b-9971fd0116be" providerId="ADAL" clId="{E3CEC8EE-5EB3-4E78-978F-192506849103}" dt="2025-10-17T01:43:27.137" v="244" actId="47"/>
        <pc:sldMkLst>
          <pc:docMk/>
          <pc:sldMk cId="671472479" sldId="462"/>
        </pc:sldMkLst>
      </pc:sldChg>
      <pc:sldChg chg="add del">
        <pc:chgData name="Dominic Franklin Gonsalves (domgonsa)" userId="a8b517bc-8a83-4bc1-bd8b-9971fd0116be" providerId="ADAL" clId="{E3CEC8EE-5EB3-4E78-978F-192506849103}" dt="2025-10-17T01:43:10.964" v="209" actId="47"/>
        <pc:sldMkLst>
          <pc:docMk/>
          <pc:sldMk cId="497052695" sldId="463"/>
        </pc:sldMkLst>
      </pc:sldChg>
      <pc:sldChg chg="add del">
        <pc:chgData name="Dominic Franklin Gonsalves (domgonsa)" userId="a8b517bc-8a83-4bc1-bd8b-9971fd0116be" providerId="ADAL" clId="{E3CEC8EE-5EB3-4E78-978F-192506849103}" dt="2025-10-17T01:43:24.374" v="234" actId="47"/>
        <pc:sldMkLst>
          <pc:docMk/>
          <pc:sldMk cId="1429857979" sldId="464"/>
        </pc:sldMkLst>
      </pc:sldChg>
      <pc:sldChg chg="add del">
        <pc:chgData name="Dominic Franklin Gonsalves (domgonsa)" userId="a8b517bc-8a83-4bc1-bd8b-9971fd0116be" providerId="ADAL" clId="{E3CEC8EE-5EB3-4E78-978F-192506849103}" dt="2025-10-17T01:43:39.287" v="294" actId="47"/>
        <pc:sldMkLst>
          <pc:docMk/>
          <pc:sldMk cId="411636242" sldId="465"/>
        </pc:sldMkLst>
      </pc:sldChg>
      <pc:sldChg chg="add del">
        <pc:chgData name="Dominic Franklin Gonsalves (domgonsa)" userId="a8b517bc-8a83-4bc1-bd8b-9971fd0116be" providerId="ADAL" clId="{E3CEC8EE-5EB3-4E78-978F-192506849103}" dt="2025-10-17T01:43:25.769" v="238" actId="47"/>
        <pc:sldMkLst>
          <pc:docMk/>
          <pc:sldMk cId="4159159751" sldId="466"/>
        </pc:sldMkLst>
      </pc:sldChg>
      <pc:sldChg chg="add del">
        <pc:chgData name="Dominic Franklin Gonsalves (domgonsa)" userId="a8b517bc-8a83-4bc1-bd8b-9971fd0116be" providerId="ADAL" clId="{E3CEC8EE-5EB3-4E78-978F-192506849103}" dt="2025-10-17T01:43:30.541" v="254" actId="47"/>
        <pc:sldMkLst>
          <pc:docMk/>
          <pc:sldMk cId="675869824" sldId="467"/>
        </pc:sldMkLst>
      </pc:sldChg>
      <pc:sldChg chg="add del">
        <pc:chgData name="Dominic Franklin Gonsalves (domgonsa)" userId="a8b517bc-8a83-4bc1-bd8b-9971fd0116be" providerId="ADAL" clId="{E3CEC8EE-5EB3-4E78-978F-192506849103}" dt="2025-10-17T01:43:30.045" v="252" actId="47"/>
        <pc:sldMkLst>
          <pc:docMk/>
          <pc:sldMk cId="4273931253" sldId="468"/>
        </pc:sldMkLst>
      </pc:sldChg>
      <pc:sldChg chg="add del">
        <pc:chgData name="Dominic Franklin Gonsalves (domgonsa)" userId="a8b517bc-8a83-4bc1-bd8b-9971fd0116be" providerId="ADAL" clId="{E3CEC8EE-5EB3-4E78-978F-192506849103}" dt="2025-10-17T01:43:33.482" v="264" actId="47"/>
        <pc:sldMkLst>
          <pc:docMk/>
          <pc:sldMk cId="670964488" sldId="469"/>
        </pc:sldMkLst>
      </pc:sldChg>
      <pc:sldChg chg="add del">
        <pc:chgData name="Dominic Franklin Gonsalves (domgonsa)" userId="a8b517bc-8a83-4bc1-bd8b-9971fd0116be" providerId="ADAL" clId="{E3CEC8EE-5EB3-4E78-978F-192506849103}" dt="2025-10-17T01:43:35.467" v="274" actId="47"/>
        <pc:sldMkLst>
          <pc:docMk/>
          <pc:sldMk cId="1922968815" sldId="470"/>
        </pc:sldMkLst>
      </pc:sldChg>
      <pc:sldChg chg="add del">
        <pc:chgData name="Dominic Franklin Gonsalves (domgonsa)" userId="a8b517bc-8a83-4bc1-bd8b-9971fd0116be" providerId="ADAL" clId="{E3CEC8EE-5EB3-4E78-978F-192506849103}" dt="2025-10-17T01:44:27.840" v="319" actId="47"/>
        <pc:sldMkLst>
          <pc:docMk/>
          <pc:sldMk cId="375569236" sldId="471"/>
        </pc:sldMkLst>
      </pc:sldChg>
      <pc:sldChg chg="add del">
        <pc:chgData name="Dominic Franklin Gonsalves (domgonsa)" userId="a8b517bc-8a83-4bc1-bd8b-9971fd0116be" providerId="ADAL" clId="{E3CEC8EE-5EB3-4E78-978F-192506849103}" dt="2025-10-17T01:43:25.332" v="236" actId="47"/>
        <pc:sldMkLst>
          <pc:docMk/>
          <pc:sldMk cId="184572714" sldId="472"/>
        </pc:sldMkLst>
      </pc:sldChg>
      <pc:sldChg chg="add del">
        <pc:chgData name="Dominic Franklin Gonsalves (domgonsa)" userId="a8b517bc-8a83-4bc1-bd8b-9971fd0116be" providerId="ADAL" clId="{E3CEC8EE-5EB3-4E78-978F-192506849103}" dt="2025-10-17T01:43:41.855" v="305" actId="47"/>
        <pc:sldMkLst>
          <pc:docMk/>
          <pc:sldMk cId="2017656416" sldId="473"/>
        </pc:sldMkLst>
      </pc:sldChg>
      <pc:sldChg chg="add del">
        <pc:chgData name="Dominic Franklin Gonsalves (domgonsa)" userId="a8b517bc-8a83-4bc1-bd8b-9971fd0116be" providerId="ADAL" clId="{E3CEC8EE-5EB3-4E78-978F-192506849103}" dt="2025-10-17T01:44:27.840" v="319" actId="47"/>
        <pc:sldMkLst>
          <pc:docMk/>
          <pc:sldMk cId="1754264503" sldId="474"/>
        </pc:sldMkLst>
      </pc:sldChg>
      <pc:sldChg chg="add del">
        <pc:chgData name="Dominic Franklin Gonsalves (domgonsa)" userId="a8b517bc-8a83-4bc1-bd8b-9971fd0116be" providerId="ADAL" clId="{E3CEC8EE-5EB3-4E78-978F-192506849103}" dt="2025-10-17T01:44:27.840" v="319" actId="47"/>
        <pc:sldMkLst>
          <pc:docMk/>
          <pc:sldMk cId="14286485" sldId="475"/>
        </pc:sldMkLst>
      </pc:sldChg>
      <pc:sldChg chg="add del">
        <pc:chgData name="Dominic Franklin Gonsalves (domgonsa)" userId="a8b517bc-8a83-4bc1-bd8b-9971fd0116be" providerId="ADAL" clId="{E3CEC8EE-5EB3-4E78-978F-192506849103}" dt="2025-10-17T01:44:27.840" v="319" actId="47"/>
        <pc:sldMkLst>
          <pc:docMk/>
          <pc:sldMk cId="969931301" sldId="476"/>
        </pc:sldMkLst>
      </pc:sldChg>
      <pc:sldChg chg="add del">
        <pc:chgData name="Dominic Franklin Gonsalves (domgonsa)" userId="a8b517bc-8a83-4bc1-bd8b-9971fd0116be" providerId="ADAL" clId="{E3CEC8EE-5EB3-4E78-978F-192506849103}" dt="2025-10-17T01:43:24.770" v="235" actId="47"/>
        <pc:sldMkLst>
          <pc:docMk/>
          <pc:sldMk cId="2305911049" sldId="477"/>
        </pc:sldMkLst>
      </pc:sldChg>
      <pc:sldChg chg="add del">
        <pc:chgData name="Dominic Franklin Gonsalves (domgonsa)" userId="a8b517bc-8a83-4bc1-bd8b-9971fd0116be" providerId="ADAL" clId="{E3CEC8EE-5EB3-4E78-978F-192506849103}" dt="2025-10-17T01:43:25.951" v="239" actId="47"/>
        <pc:sldMkLst>
          <pc:docMk/>
          <pc:sldMk cId="1172672411" sldId="478"/>
        </pc:sldMkLst>
      </pc:sldChg>
      <pc:sldChg chg="add del">
        <pc:chgData name="Dominic Franklin Gonsalves (domgonsa)" userId="a8b517bc-8a83-4bc1-bd8b-9971fd0116be" providerId="ADAL" clId="{E3CEC8EE-5EB3-4E78-978F-192506849103}" dt="2025-10-17T01:43:26.119" v="240" actId="47"/>
        <pc:sldMkLst>
          <pc:docMk/>
          <pc:sldMk cId="1394402150" sldId="479"/>
        </pc:sldMkLst>
      </pc:sldChg>
      <pc:sldChg chg="add del">
        <pc:chgData name="Dominic Franklin Gonsalves (domgonsa)" userId="a8b517bc-8a83-4bc1-bd8b-9971fd0116be" providerId="ADAL" clId="{E3CEC8EE-5EB3-4E78-978F-192506849103}" dt="2025-10-17T01:44:27.840" v="319" actId="47"/>
        <pc:sldMkLst>
          <pc:docMk/>
          <pc:sldMk cId="4245681579" sldId="480"/>
        </pc:sldMkLst>
      </pc:sldChg>
      <pc:sldChg chg="add del">
        <pc:chgData name="Dominic Franklin Gonsalves (domgonsa)" userId="a8b517bc-8a83-4bc1-bd8b-9971fd0116be" providerId="ADAL" clId="{E3CEC8EE-5EB3-4E78-978F-192506849103}" dt="2025-10-17T01:42:59.403" v="207" actId="47"/>
        <pc:sldMkLst>
          <pc:docMk/>
          <pc:sldMk cId="1989185411" sldId="481"/>
        </pc:sldMkLst>
      </pc:sldChg>
      <pc:sldChg chg="add del modTransition">
        <pc:chgData name="Dominic Franklin Gonsalves (domgonsa)" userId="a8b517bc-8a83-4bc1-bd8b-9971fd0116be" providerId="ADAL" clId="{E3CEC8EE-5EB3-4E78-978F-192506849103}" dt="2025-10-17T01:44:27.840" v="319" actId="47"/>
        <pc:sldMkLst>
          <pc:docMk/>
          <pc:sldMk cId="1828915413" sldId="482"/>
        </pc:sldMkLst>
      </pc:sldChg>
      <pc:sldChg chg="add del modTransition">
        <pc:chgData name="Dominic Franklin Gonsalves (domgonsa)" userId="a8b517bc-8a83-4bc1-bd8b-9971fd0116be" providerId="ADAL" clId="{E3CEC8EE-5EB3-4E78-978F-192506849103}" dt="2025-10-17T01:44:27.840" v="319" actId="47"/>
        <pc:sldMkLst>
          <pc:docMk/>
          <pc:sldMk cId="112694940" sldId="483"/>
        </pc:sldMkLst>
      </pc:sldChg>
      <pc:sldChg chg="add del modTransition">
        <pc:chgData name="Dominic Franklin Gonsalves (domgonsa)" userId="a8b517bc-8a83-4bc1-bd8b-9971fd0116be" providerId="ADAL" clId="{E3CEC8EE-5EB3-4E78-978F-192506849103}" dt="2025-10-17T01:44:27.840" v="319" actId="47"/>
        <pc:sldMkLst>
          <pc:docMk/>
          <pc:sldMk cId="2935631171" sldId="484"/>
        </pc:sldMkLst>
      </pc:sldChg>
      <pc:sldChg chg="add del modTransition">
        <pc:chgData name="Dominic Franklin Gonsalves (domgonsa)" userId="a8b517bc-8a83-4bc1-bd8b-9971fd0116be" providerId="ADAL" clId="{E3CEC8EE-5EB3-4E78-978F-192506849103}" dt="2025-10-17T01:44:27.840" v="319" actId="47"/>
        <pc:sldMkLst>
          <pc:docMk/>
          <pc:sldMk cId="2495738723" sldId="485"/>
        </pc:sldMkLst>
      </pc:sldChg>
      <pc:sldChg chg="add del modTransition">
        <pc:chgData name="Dominic Franklin Gonsalves (domgonsa)" userId="a8b517bc-8a83-4bc1-bd8b-9971fd0116be" providerId="ADAL" clId="{E3CEC8EE-5EB3-4E78-978F-192506849103}" dt="2025-10-17T01:44:27.840" v="319" actId="47"/>
        <pc:sldMkLst>
          <pc:docMk/>
          <pc:sldMk cId="3283116139" sldId="486"/>
        </pc:sldMkLst>
      </pc:sldChg>
      <pc:sldChg chg="add del modTransition">
        <pc:chgData name="Dominic Franklin Gonsalves (domgonsa)" userId="a8b517bc-8a83-4bc1-bd8b-9971fd0116be" providerId="ADAL" clId="{E3CEC8EE-5EB3-4E78-978F-192506849103}" dt="2025-10-17T01:44:27.840" v="319" actId="47"/>
        <pc:sldMkLst>
          <pc:docMk/>
          <pc:sldMk cId="892450620" sldId="487"/>
        </pc:sldMkLst>
      </pc:sldChg>
      <pc:sldChg chg="add del modTransition">
        <pc:chgData name="Dominic Franklin Gonsalves (domgonsa)" userId="a8b517bc-8a83-4bc1-bd8b-9971fd0116be" providerId="ADAL" clId="{E3CEC8EE-5EB3-4E78-978F-192506849103}" dt="2025-10-17T01:44:27.840" v="319" actId="47"/>
        <pc:sldMkLst>
          <pc:docMk/>
          <pc:sldMk cId="1161464490" sldId="488"/>
        </pc:sldMkLst>
      </pc:sldChg>
      <pc:sldChg chg="add del">
        <pc:chgData name="Dominic Franklin Gonsalves (domgonsa)" userId="a8b517bc-8a83-4bc1-bd8b-9971fd0116be" providerId="ADAL" clId="{E3CEC8EE-5EB3-4E78-978F-192506849103}" dt="2025-10-17T01:43:36.261" v="278" actId="47"/>
        <pc:sldMkLst>
          <pc:docMk/>
          <pc:sldMk cId="1997687952" sldId="489"/>
        </pc:sldMkLst>
      </pc:sldChg>
      <pc:sldChg chg="add del">
        <pc:chgData name="Dominic Franklin Gonsalves (domgonsa)" userId="a8b517bc-8a83-4bc1-bd8b-9971fd0116be" providerId="ADAL" clId="{E3CEC8EE-5EB3-4E78-978F-192506849103}" dt="2025-10-17T01:43:26.299" v="241" actId="47"/>
        <pc:sldMkLst>
          <pc:docMk/>
          <pc:sldMk cId="3517573754" sldId="490"/>
        </pc:sldMkLst>
      </pc:sldChg>
      <pc:sldChg chg="add del">
        <pc:chgData name="Dominic Franklin Gonsalves (domgonsa)" userId="a8b517bc-8a83-4bc1-bd8b-9971fd0116be" providerId="ADAL" clId="{E3CEC8EE-5EB3-4E78-978F-192506849103}" dt="2025-10-17T01:43:26.486" v="242" actId="47"/>
        <pc:sldMkLst>
          <pc:docMk/>
          <pc:sldMk cId="1578924717" sldId="491"/>
        </pc:sldMkLst>
      </pc:sldChg>
      <pc:sldChg chg="add del">
        <pc:chgData name="Dominic Franklin Gonsalves (domgonsa)" userId="a8b517bc-8a83-4bc1-bd8b-9971fd0116be" providerId="ADAL" clId="{E3CEC8EE-5EB3-4E78-978F-192506849103}" dt="2025-10-17T01:43:26.967" v="243" actId="47"/>
        <pc:sldMkLst>
          <pc:docMk/>
          <pc:sldMk cId="2260753944" sldId="492"/>
        </pc:sldMkLst>
      </pc:sldChg>
      <pc:sldChg chg="add del">
        <pc:chgData name="Dominic Franklin Gonsalves (domgonsa)" userId="a8b517bc-8a83-4bc1-bd8b-9971fd0116be" providerId="ADAL" clId="{E3CEC8EE-5EB3-4E78-978F-192506849103}" dt="2025-10-17T01:43:28.845" v="249" actId="47"/>
        <pc:sldMkLst>
          <pc:docMk/>
          <pc:sldMk cId="3755879641" sldId="493"/>
        </pc:sldMkLst>
      </pc:sldChg>
      <pc:sldChg chg="add del">
        <pc:chgData name="Dominic Franklin Gonsalves (domgonsa)" userId="a8b517bc-8a83-4bc1-bd8b-9971fd0116be" providerId="ADAL" clId="{E3CEC8EE-5EB3-4E78-978F-192506849103}" dt="2025-10-17T01:43:27.512" v="245" actId="47"/>
        <pc:sldMkLst>
          <pc:docMk/>
          <pc:sldMk cId="689790476" sldId="494"/>
        </pc:sldMkLst>
      </pc:sldChg>
      <pc:sldChg chg="modSp add del mod">
        <pc:chgData name="Dominic Franklin Gonsalves (domgonsa)" userId="a8b517bc-8a83-4bc1-bd8b-9971fd0116be" providerId="ADAL" clId="{E3CEC8EE-5EB3-4E78-978F-192506849103}" dt="2025-10-17T01:43:28.244" v="247" actId="47"/>
        <pc:sldMkLst>
          <pc:docMk/>
          <pc:sldMk cId="3923658510" sldId="495"/>
        </pc:sldMkLst>
      </pc:sldChg>
      <pc:sldChg chg="modSp add del mod">
        <pc:chgData name="Dominic Franklin Gonsalves (domgonsa)" userId="a8b517bc-8a83-4bc1-bd8b-9971fd0116be" providerId="ADAL" clId="{E3CEC8EE-5EB3-4E78-978F-192506849103}" dt="2025-10-17T01:43:28.681" v="248" actId="47"/>
        <pc:sldMkLst>
          <pc:docMk/>
          <pc:sldMk cId="3245241337" sldId="496"/>
        </pc:sldMkLst>
      </pc:sldChg>
      <pc:sldChg chg="add del">
        <pc:chgData name="Dominic Franklin Gonsalves (domgonsa)" userId="a8b517bc-8a83-4bc1-bd8b-9971fd0116be" providerId="ADAL" clId="{E3CEC8EE-5EB3-4E78-978F-192506849103}" dt="2025-10-17T01:43:34.044" v="267" actId="47"/>
        <pc:sldMkLst>
          <pc:docMk/>
          <pc:sldMk cId="2644672598" sldId="497"/>
        </pc:sldMkLst>
      </pc:sldChg>
      <pc:sldChg chg="add del">
        <pc:chgData name="Dominic Franklin Gonsalves (domgonsa)" userId="a8b517bc-8a83-4bc1-bd8b-9971fd0116be" providerId="ADAL" clId="{E3CEC8EE-5EB3-4E78-978F-192506849103}" dt="2025-10-17T01:43:35.665" v="275" actId="47"/>
        <pc:sldMkLst>
          <pc:docMk/>
          <pc:sldMk cId="954352853" sldId="498"/>
        </pc:sldMkLst>
      </pc:sldChg>
      <pc:sldChg chg="add del">
        <pc:chgData name="Dominic Franklin Gonsalves (domgonsa)" userId="a8b517bc-8a83-4bc1-bd8b-9971fd0116be" providerId="ADAL" clId="{E3CEC8EE-5EB3-4E78-978F-192506849103}" dt="2025-10-17T01:43:35.068" v="272" actId="47"/>
        <pc:sldMkLst>
          <pc:docMk/>
          <pc:sldMk cId="3167856510" sldId="499"/>
        </pc:sldMkLst>
      </pc:sldChg>
      <pc:sldChg chg="add del">
        <pc:chgData name="Dominic Franklin Gonsalves (domgonsa)" userId="a8b517bc-8a83-4bc1-bd8b-9971fd0116be" providerId="ADAL" clId="{E3CEC8EE-5EB3-4E78-978F-192506849103}" dt="2025-10-17T01:43:35.872" v="276" actId="47"/>
        <pc:sldMkLst>
          <pc:docMk/>
          <pc:sldMk cId="835243358" sldId="500"/>
        </pc:sldMkLst>
      </pc:sldChg>
      <pc:sldChg chg="add del">
        <pc:chgData name="Dominic Franklin Gonsalves (domgonsa)" userId="a8b517bc-8a83-4bc1-bd8b-9971fd0116be" providerId="ADAL" clId="{E3CEC8EE-5EB3-4E78-978F-192506849103}" dt="2025-10-17T01:43:36.067" v="277" actId="47"/>
        <pc:sldMkLst>
          <pc:docMk/>
          <pc:sldMk cId="2147342843" sldId="501"/>
        </pc:sldMkLst>
      </pc:sldChg>
      <pc:sldChg chg="add del">
        <pc:chgData name="Dominic Franklin Gonsalves (domgonsa)" userId="a8b517bc-8a83-4bc1-bd8b-9971fd0116be" providerId="ADAL" clId="{E3CEC8EE-5EB3-4E78-978F-192506849103}" dt="2025-10-17T01:43:36.953" v="281" actId="47"/>
        <pc:sldMkLst>
          <pc:docMk/>
          <pc:sldMk cId="3477531621" sldId="502"/>
        </pc:sldMkLst>
      </pc:sldChg>
      <pc:sldChg chg="add del">
        <pc:chgData name="Dominic Franklin Gonsalves (domgonsa)" userId="a8b517bc-8a83-4bc1-bd8b-9971fd0116be" providerId="ADAL" clId="{E3CEC8EE-5EB3-4E78-978F-192506849103}" dt="2025-10-17T01:43:36.447" v="279" actId="47"/>
        <pc:sldMkLst>
          <pc:docMk/>
          <pc:sldMk cId="929159474" sldId="503"/>
        </pc:sldMkLst>
      </pc:sldChg>
      <pc:sldChg chg="add del">
        <pc:chgData name="Dominic Franklin Gonsalves (domgonsa)" userId="a8b517bc-8a83-4bc1-bd8b-9971fd0116be" providerId="ADAL" clId="{E3CEC8EE-5EB3-4E78-978F-192506849103}" dt="2025-10-17T01:44:27.840" v="319" actId="47"/>
        <pc:sldMkLst>
          <pc:docMk/>
          <pc:sldMk cId="3563779077" sldId="504"/>
        </pc:sldMkLst>
      </pc:sldChg>
      <pc:sldChg chg="add del">
        <pc:chgData name="Dominic Franklin Gonsalves (domgonsa)" userId="a8b517bc-8a83-4bc1-bd8b-9971fd0116be" providerId="ADAL" clId="{E3CEC8EE-5EB3-4E78-978F-192506849103}" dt="2025-10-17T01:44:27.840" v="319" actId="47"/>
        <pc:sldMkLst>
          <pc:docMk/>
          <pc:sldMk cId="3165325321" sldId="505"/>
        </pc:sldMkLst>
      </pc:sldChg>
      <pc:sldChg chg="add del">
        <pc:chgData name="Dominic Franklin Gonsalves (domgonsa)" userId="a8b517bc-8a83-4bc1-bd8b-9971fd0116be" providerId="ADAL" clId="{E3CEC8EE-5EB3-4E78-978F-192506849103}" dt="2025-10-17T01:44:27.840" v="319" actId="47"/>
        <pc:sldMkLst>
          <pc:docMk/>
          <pc:sldMk cId="3690542796" sldId="506"/>
        </pc:sldMkLst>
      </pc:sldChg>
      <pc:sldChg chg="add del">
        <pc:chgData name="Dominic Franklin Gonsalves (domgonsa)" userId="a8b517bc-8a83-4bc1-bd8b-9971fd0116be" providerId="ADAL" clId="{E3CEC8EE-5EB3-4E78-978F-192506849103}" dt="2025-10-17T01:44:27.840" v="319" actId="47"/>
        <pc:sldMkLst>
          <pc:docMk/>
          <pc:sldMk cId="423006612" sldId="507"/>
        </pc:sldMkLst>
      </pc:sldChg>
      <pc:sldChg chg="add del">
        <pc:chgData name="Dominic Franklin Gonsalves (domgonsa)" userId="a8b517bc-8a83-4bc1-bd8b-9971fd0116be" providerId="ADAL" clId="{E3CEC8EE-5EB3-4E78-978F-192506849103}" dt="2025-10-17T01:44:27.840" v="319" actId="47"/>
        <pc:sldMkLst>
          <pc:docMk/>
          <pc:sldMk cId="438764276" sldId="508"/>
        </pc:sldMkLst>
      </pc:sldChg>
      <pc:sldChg chg="add del">
        <pc:chgData name="Dominic Franklin Gonsalves (domgonsa)" userId="a8b517bc-8a83-4bc1-bd8b-9971fd0116be" providerId="ADAL" clId="{E3CEC8EE-5EB3-4E78-978F-192506849103}" dt="2025-10-17T01:44:27.840" v="319" actId="47"/>
        <pc:sldMkLst>
          <pc:docMk/>
          <pc:sldMk cId="986111418" sldId="509"/>
        </pc:sldMkLst>
      </pc:sldChg>
      <pc:sldChg chg="add del modTransition">
        <pc:chgData name="Dominic Franklin Gonsalves (domgonsa)" userId="a8b517bc-8a83-4bc1-bd8b-9971fd0116be" providerId="ADAL" clId="{E3CEC8EE-5EB3-4E78-978F-192506849103}" dt="2025-10-17T01:44:27.840" v="319" actId="47"/>
        <pc:sldMkLst>
          <pc:docMk/>
          <pc:sldMk cId="4199189541" sldId="510"/>
        </pc:sldMkLst>
      </pc:sldChg>
      <pc:sldChg chg="add del modTransition">
        <pc:chgData name="Dominic Franklin Gonsalves (domgonsa)" userId="a8b517bc-8a83-4bc1-bd8b-9971fd0116be" providerId="ADAL" clId="{E3CEC8EE-5EB3-4E78-978F-192506849103}" dt="2025-10-17T01:44:27.840" v="319" actId="47"/>
        <pc:sldMkLst>
          <pc:docMk/>
          <pc:sldMk cId="3483841912" sldId="511"/>
        </pc:sldMkLst>
      </pc:sldChg>
      <pc:sldChg chg="add">
        <pc:chgData name="Dominic Franklin Gonsalves (domgonsa)" userId="a8b517bc-8a83-4bc1-bd8b-9971fd0116be" providerId="ADAL" clId="{E3CEC8EE-5EB3-4E78-978F-192506849103}" dt="2025-10-17T01:19:43.846" v="3"/>
        <pc:sldMkLst>
          <pc:docMk/>
          <pc:sldMk cId="3219435745" sldId="512"/>
        </pc:sldMkLst>
      </pc:sldChg>
      <pc:sldChg chg="addSp delSp modSp add mod">
        <pc:chgData name="Dominic Franklin Gonsalves (domgonsa)" userId="a8b517bc-8a83-4bc1-bd8b-9971fd0116be" providerId="ADAL" clId="{E3CEC8EE-5EB3-4E78-978F-192506849103}" dt="2025-10-17T01:21:53.473" v="46" actId="6549"/>
        <pc:sldMkLst>
          <pc:docMk/>
          <pc:sldMk cId="1722274124" sldId="513"/>
        </pc:sldMkLst>
        <pc:spChg chg="mod">
          <ac:chgData name="Dominic Franklin Gonsalves (domgonsa)" userId="a8b517bc-8a83-4bc1-bd8b-9971fd0116be" providerId="ADAL" clId="{E3CEC8EE-5EB3-4E78-978F-192506849103}" dt="2025-10-17T01:21:15.666" v="15" actId="207"/>
          <ac:spMkLst>
            <pc:docMk/>
            <pc:sldMk cId="1722274124" sldId="513"/>
            <ac:spMk id="5" creationId="{00000000-0000-0000-0000-000000000000}"/>
          </ac:spMkLst>
        </pc:spChg>
        <pc:spChg chg="mod">
          <ac:chgData name="Dominic Franklin Gonsalves (domgonsa)" userId="a8b517bc-8a83-4bc1-bd8b-9971fd0116be" providerId="ADAL" clId="{E3CEC8EE-5EB3-4E78-978F-192506849103}" dt="2025-10-17T01:21:15.666" v="15" actId="207"/>
          <ac:spMkLst>
            <pc:docMk/>
            <pc:sldMk cId="1722274124" sldId="513"/>
            <ac:spMk id="9" creationId="{00000000-0000-0000-0000-000000000000}"/>
          </ac:spMkLst>
        </pc:spChg>
        <pc:spChg chg="mod">
          <ac:chgData name="Dominic Franklin Gonsalves (domgonsa)" userId="a8b517bc-8a83-4bc1-bd8b-9971fd0116be" providerId="ADAL" clId="{E3CEC8EE-5EB3-4E78-978F-192506849103}" dt="2025-10-17T01:21:15.666" v="15" actId="207"/>
          <ac:spMkLst>
            <pc:docMk/>
            <pc:sldMk cId="1722274124" sldId="513"/>
            <ac:spMk id="13" creationId="{00000000-0000-0000-0000-000000000000}"/>
          </ac:spMkLst>
        </pc:spChg>
        <pc:spChg chg="add del mod">
          <ac:chgData name="Dominic Franklin Gonsalves (domgonsa)" userId="a8b517bc-8a83-4bc1-bd8b-9971fd0116be" providerId="ADAL" clId="{E3CEC8EE-5EB3-4E78-978F-192506849103}" dt="2025-10-17T01:21:53.473" v="46" actId="6549"/>
          <ac:spMkLst>
            <pc:docMk/>
            <pc:sldMk cId="1722274124" sldId="513"/>
            <ac:spMk id="17" creationId="{00000000-0000-0000-0000-000000000000}"/>
          </ac:spMkLst>
        </pc:spChg>
      </pc:sldChg>
      <pc:sldChg chg="add del">
        <pc:chgData name="Dominic Franklin Gonsalves (domgonsa)" userId="a8b517bc-8a83-4bc1-bd8b-9971fd0116be" providerId="ADAL" clId="{E3CEC8EE-5EB3-4E78-978F-192506849103}" dt="2025-10-17T01:43:14.931" v="213" actId="47"/>
        <pc:sldMkLst>
          <pc:docMk/>
          <pc:sldMk cId="384036661" sldId="514"/>
        </pc:sldMkLst>
      </pc:sldChg>
      <pc:sldChg chg="add del">
        <pc:chgData name="Dominic Franklin Gonsalves (domgonsa)" userId="a8b517bc-8a83-4bc1-bd8b-9971fd0116be" providerId="ADAL" clId="{E3CEC8EE-5EB3-4E78-978F-192506849103}" dt="2025-10-17T01:19:51.839" v="7" actId="47"/>
        <pc:sldMkLst>
          <pc:docMk/>
          <pc:sldMk cId="1843228777" sldId="515"/>
        </pc:sldMkLst>
      </pc:sldChg>
      <pc:sldChg chg="add del">
        <pc:chgData name="Dominic Franklin Gonsalves (domgonsa)" userId="a8b517bc-8a83-4bc1-bd8b-9971fd0116be" providerId="ADAL" clId="{E3CEC8EE-5EB3-4E78-978F-192506849103}" dt="2025-10-17T01:44:27.840" v="319" actId="47"/>
        <pc:sldMkLst>
          <pc:docMk/>
          <pc:sldMk cId="3856366753" sldId="516"/>
        </pc:sldMkLst>
      </pc:sldChg>
      <pc:sldChg chg="add del modTransition">
        <pc:chgData name="Dominic Franklin Gonsalves (domgonsa)" userId="a8b517bc-8a83-4bc1-bd8b-9971fd0116be" providerId="ADAL" clId="{E3CEC8EE-5EB3-4E78-978F-192506849103}" dt="2025-10-17T01:44:27.840" v="319" actId="47"/>
        <pc:sldMkLst>
          <pc:docMk/>
          <pc:sldMk cId="3034507534" sldId="517"/>
        </pc:sldMkLst>
      </pc:sldChg>
      <pc:sldChg chg="add del modTransition">
        <pc:chgData name="Dominic Franklin Gonsalves (domgonsa)" userId="a8b517bc-8a83-4bc1-bd8b-9971fd0116be" providerId="ADAL" clId="{E3CEC8EE-5EB3-4E78-978F-192506849103}" dt="2025-10-17T01:44:27.840" v="319" actId="47"/>
        <pc:sldMkLst>
          <pc:docMk/>
          <pc:sldMk cId="1230119534" sldId="518"/>
        </pc:sldMkLst>
      </pc:sldChg>
      <pc:sldChg chg="add del">
        <pc:chgData name="Dominic Franklin Gonsalves (domgonsa)" userId="a8b517bc-8a83-4bc1-bd8b-9971fd0116be" providerId="ADAL" clId="{E3CEC8EE-5EB3-4E78-978F-192506849103}" dt="2025-10-17T01:44:27.840" v="319" actId="47"/>
        <pc:sldMkLst>
          <pc:docMk/>
          <pc:sldMk cId="3696493593" sldId="519"/>
        </pc:sldMkLst>
      </pc:sldChg>
      <pc:sldChg chg="add">
        <pc:chgData name="Dominic Franklin Gonsalves (domgonsa)" userId="a8b517bc-8a83-4bc1-bd8b-9971fd0116be" providerId="ADAL" clId="{E3CEC8EE-5EB3-4E78-978F-192506849103}" dt="2025-10-17T01:19:43.846" v="3"/>
        <pc:sldMkLst>
          <pc:docMk/>
          <pc:sldMk cId="3882354135" sldId="520"/>
        </pc:sldMkLst>
      </pc:sldChg>
      <pc:sldChg chg="add del">
        <pc:chgData name="Dominic Franklin Gonsalves (domgonsa)" userId="a8b517bc-8a83-4bc1-bd8b-9971fd0116be" providerId="ADAL" clId="{E3CEC8EE-5EB3-4E78-978F-192506849103}" dt="2025-10-17T01:44:27.840" v="319" actId="47"/>
        <pc:sldMkLst>
          <pc:docMk/>
          <pc:sldMk cId="0" sldId="521"/>
        </pc:sldMkLst>
      </pc:sldChg>
      <pc:sldChg chg="add del modTransition">
        <pc:chgData name="Dominic Franklin Gonsalves (domgonsa)" userId="a8b517bc-8a83-4bc1-bd8b-9971fd0116be" providerId="ADAL" clId="{E3CEC8EE-5EB3-4E78-978F-192506849103}" dt="2025-10-17T01:44:27.840" v="319" actId="47"/>
        <pc:sldMkLst>
          <pc:docMk/>
          <pc:sldMk cId="3499275611" sldId="522"/>
        </pc:sldMkLst>
      </pc:sldChg>
      <pc:sldChg chg="add del modTransition">
        <pc:chgData name="Dominic Franklin Gonsalves (domgonsa)" userId="a8b517bc-8a83-4bc1-bd8b-9971fd0116be" providerId="ADAL" clId="{E3CEC8EE-5EB3-4E78-978F-192506849103}" dt="2025-10-17T01:44:27.840" v="319" actId="47"/>
        <pc:sldMkLst>
          <pc:docMk/>
          <pc:sldMk cId="399403026" sldId="523"/>
        </pc:sldMkLst>
      </pc:sldChg>
      <pc:sldChg chg="modSp add mod">
        <pc:chgData name="Dominic Franklin Gonsalves (domgonsa)" userId="a8b517bc-8a83-4bc1-bd8b-9971fd0116be" providerId="ADAL" clId="{E3CEC8EE-5EB3-4E78-978F-192506849103}" dt="2025-10-17T01:24:24.443" v="153" actId="207"/>
        <pc:sldMkLst>
          <pc:docMk/>
          <pc:sldMk cId="0" sldId="524"/>
        </pc:sldMkLst>
        <pc:spChg chg="mod">
          <ac:chgData name="Dominic Franklin Gonsalves (domgonsa)" userId="a8b517bc-8a83-4bc1-bd8b-9971fd0116be" providerId="ADAL" clId="{E3CEC8EE-5EB3-4E78-978F-192506849103}" dt="2025-10-17T01:24:24.443" v="153" actId="207"/>
          <ac:spMkLst>
            <pc:docMk/>
            <pc:sldMk cId="0" sldId="524"/>
            <ac:spMk id="3" creationId="{00000000-0000-0000-0000-000000000000}"/>
          </ac:spMkLst>
        </pc:spChg>
        <pc:spChg chg="mod">
          <ac:chgData name="Dominic Franklin Gonsalves (domgonsa)" userId="a8b517bc-8a83-4bc1-bd8b-9971fd0116be" providerId="ADAL" clId="{E3CEC8EE-5EB3-4E78-978F-192506849103}" dt="2025-10-17T01:24:24.443" v="153" actId="207"/>
          <ac:spMkLst>
            <pc:docMk/>
            <pc:sldMk cId="0" sldId="524"/>
            <ac:spMk id="4" creationId="{00000000-0000-0000-0000-000000000000}"/>
          </ac:spMkLst>
        </pc:spChg>
        <pc:spChg chg="mod">
          <ac:chgData name="Dominic Franklin Gonsalves (domgonsa)" userId="a8b517bc-8a83-4bc1-bd8b-9971fd0116be" providerId="ADAL" clId="{E3CEC8EE-5EB3-4E78-978F-192506849103}" dt="2025-10-17T01:24:24.443" v="153" actId="207"/>
          <ac:spMkLst>
            <pc:docMk/>
            <pc:sldMk cId="0" sldId="524"/>
            <ac:spMk id="5" creationId="{00000000-0000-0000-0000-000000000000}"/>
          </ac:spMkLst>
        </pc:spChg>
        <pc:spChg chg="mod">
          <ac:chgData name="Dominic Franklin Gonsalves (domgonsa)" userId="a8b517bc-8a83-4bc1-bd8b-9971fd0116be" providerId="ADAL" clId="{E3CEC8EE-5EB3-4E78-978F-192506849103}" dt="2025-10-17T01:24:24.443" v="153" actId="207"/>
          <ac:spMkLst>
            <pc:docMk/>
            <pc:sldMk cId="0" sldId="524"/>
            <ac:spMk id="6" creationId="{00000000-0000-0000-0000-000000000000}"/>
          </ac:spMkLst>
        </pc:spChg>
        <pc:spChg chg="mod">
          <ac:chgData name="Dominic Franklin Gonsalves (domgonsa)" userId="a8b517bc-8a83-4bc1-bd8b-9971fd0116be" providerId="ADAL" clId="{E3CEC8EE-5EB3-4E78-978F-192506849103}" dt="2025-10-17T01:24:24.443" v="153" actId="207"/>
          <ac:spMkLst>
            <pc:docMk/>
            <pc:sldMk cId="0" sldId="524"/>
            <ac:spMk id="7" creationId="{00000000-0000-0000-0000-000000000000}"/>
          </ac:spMkLst>
        </pc:spChg>
        <pc:spChg chg="mod">
          <ac:chgData name="Dominic Franklin Gonsalves (domgonsa)" userId="a8b517bc-8a83-4bc1-bd8b-9971fd0116be" providerId="ADAL" clId="{E3CEC8EE-5EB3-4E78-978F-192506849103}" dt="2025-10-17T01:24:24.443" v="153" actId="207"/>
          <ac:spMkLst>
            <pc:docMk/>
            <pc:sldMk cId="0" sldId="524"/>
            <ac:spMk id="8" creationId="{00000000-0000-0000-0000-000000000000}"/>
          </ac:spMkLst>
        </pc:spChg>
        <pc:spChg chg="mod">
          <ac:chgData name="Dominic Franklin Gonsalves (domgonsa)" userId="a8b517bc-8a83-4bc1-bd8b-9971fd0116be" providerId="ADAL" clId="{E3CEC8EE-5EB3-4E78-978F-192506849103}" dt="2025-10-17T01:24:24.443" v="153" actId="207"/>
          <ac:spMkLst>
            <pc:docMk/>
            <pc:sldMk cId="0" sldId="524"/>
            <ac:spMk id="9" creationId="{00000000-0000-0000-0000-000000000000}"/>
          </ac:spMkLst>
        </pc:spChg>
        <pc:spChg chg="mod">
          <ac:chgData name="Dominic Franklin Gonsalves (domgonsa)" userId="a8b517bc-8a83-4bc1-bd8b-9971fd0116be" providerId="ADAL" clId="{E3CEC8EE-5EB3-4E78-978F-192506849103}" dt="2025-10-17T01:24:24.443" v="153" actId="207"/>
          <ac:spMkLst>
            <pc:docMk/>
            <pc:sldMk cId="0" sldId="524"/>
            <ac:spMk id="10" creationId="{00000000-0000-0000-0000-000000000000}"/>
          </ac:spMkLst>
        </pc:spChg>
      </pc:sldChg>
      <pc:sldChg chg="modSp add mod modShow">
        <pc:chgData name="Dominic Franklin Gonsalves (domgonsa)" userId="a8b517bc-8a83-4bc1-bd8b-9971fd0116be" providerId="ADAL" clId="{E3CEC8EE-5EB3-4E78-978F-192506849103}" dt="2025-10-17T01:20:39.880" v="13" actId="729"/>
        <pc:sldMkLst>
          <pc:docMk/>
          <pc:sldMk cId="0" sldId="525"/>
        </pc:sldMkLst>
        <pc:spChg chg="mod">
          <ac:chgData name="Dominic Franklin Gonsalves (domgonsa)" userId="a8b517bc-8a83-4bc1-bd8b-9971fd0116be" providerId="ADAL" clId="{E3CEC8EE-5EB3-4E78-978F-192506849103}" dt="2025-10-17T01:20:15.969" v="8" actId="207"/>
          <ac:spMkLst>
            <pc:docMk/>
            <pc:sldMk cId="0" sldId="525"/>
            <ac:spMk id="4" creationId="{00000000-0000-0000-0000-000000000000}"/>
          </ac:spMkLst>
        </pc:spChg>
        <pc:spChg chg="mod">
          <ac:chgData name="Dominic Franklin Gonsalves (domgonsa)" userId="a8b517bc-8a83-4bc1-bd8b-9971fd0116be" providerId="ADAL" clId="{E3CEC8EE-5EB3-4E78-978F-192506849103}" dt="2025-10-17T01:20:19.134" v="9" actId="207"/>
          <ac:spMkLst>
            <pc:docMk/>
            <pc:sldMk cId="0" sldId="525"/>
            <ac:spMk id="7" creationId="{00000000-0000-0000-0000-000000000000}"/>
          </ac:spMkLst>
        </pc:spChg>
        <pc:spChg chg="mod">
          <ac:chgData name="Dominic Franklin Gonsalves (domgonsa)" userId="a8b517bc-8a83-4bc1-bd8b-9971fd0116be" providerId="ADAL" clId="{E3CEC8EE-5EB3-4E78-978F-192506849103}" dt="2025-10-17T01:20:22.499" v="10" actId="207"/>
          <ac:spMkLst>
            <pc:docMk/>
            <pc:sldMk cId="0" sldId="525"/>
            <ac:spMk id="10" creationId="{00000000-0000-0000-0000-000000000000}"/>
          </ac:spMkLst>
        </pc:spChg>
        <pc:spChg chg="mod">
          <ac:chgData name="Dominic Franklin Gonsalves (domgonsa)" userId="a8b517bc-8a83-4bc1-bd8b-9971fd0116be" providerId="ADAL" clId="{E3CEC8EE-5EB3-4E78-978F-192506849103}" dt="2025-10-17T01:20:25.839" v="11" actId="207"/>
          <ac:spMkLst>
            <pc:docMk/>
            <pc:sldMk cId="0" sldId="525"/>
            <ac:spMk id="13" creationId="{00000000-0000-0000-0000-000000000000}"/>
          </ac:spMkLst>
        </pc:spChg>
        <pc:spChg chg="mod">
          <ac:chgData name="Dominic Franklin Gonsalves (domgonsa)" userId="a8b517bc-8a83-4bc1-bd8b-9971fd0116be" providerId="ADAL" clId="{E3CEC8EE-5EB3-4E78-978F-192506849103}" dt="2025-10-17T01:20:28.935" v="12" actId="207"/>
          <ac:spMkLst>
            <pc:docMk/>
            <pc:sldMk cId="0" sldId="525"/>
            <ac:spMk id="16" creationId="{00000000-0000-0000-0000-000000000000}"/>
          </ac:spMkLst>
        </pc:spChg>
      </pc:sldChg>
      <pc:sldChg chg="add del modTransition">
        <pc:chgData name="Dominic Franklin Gonsalves (domgonsa)" userId="a8b517bc-8a83-4bc1-bd8b-9971fd0116be" providerId="ADAL" clId="{E3CEC8EE-5EB3-4E78-978F-192506849103}" dt="2025-10-17T01:44:27.840" v="319" actId="47"/>
        <pc:sldMkLst>
          <pc:docMk/>
          <pc:sldMk cId="3919086996" sldId="526"/>
        </pc:sldMkLst>
      </pc:sldChg>
      <pc:sldChg chg="add">
        <pc:chgData name="Dominic Franklin Gonsalves (domgonsa)" userId="a8b517bc-8a83-4bc1-bd8b-9971fd0116be" providerId="ADAL" clId="{E3CEC8EE-5EB3-4E78-978F-192506849103}" dt="2025-10-17T01:19:43.846" v="3"/>
        <pc:sldMkLst>
          <pc:docMk/>
          <pc:sldMk cId="3536038446" sldId="527"/>
        </pc:sldMkLst>
      </pc:sldChg>
      <pc:sldChg chg="add">
        <pc:chgData name="Dominic Franklin Gonsalves (domgonsa)" userId="a8b517bc-8a83-4bc1-bd8b-9971fd0116be" providerId="ADAL" clId="{E3CEC8EE-5EB3-4E78-978F-192506849103}" dt="2025-10-17T01:19:43.846" v="3"/>
        <pc:sldMkLst>
          <pc:docMk/>
          <pc:sldMk cId="3203115153" sldId="528"/>
        </pc:sldMkLst>
      </pc:sldChg>
      <pc:sldChg chg="add del">
        <pc:chgData name="Dominic Franklin Gonsalves (domgonsa)" userId="a8b517bc-8a83-4bc1-bd8b-9971fd0116be" providerId="ADAL" clId="{E3CEC8EE-5EB3-4E78-978F-192506849103}" dt="2025-10-17T01:42:20.873" v="201" actId="47"/>
        <pc:sldMkLst>
          <pc:docMk/>
          <pc:sldMk cId="2810005892" sldId="529"/>
        </pc:sldMkLst>
      </pc:sldChg>
      <pc:sldChg chg="add del">
        <pc:chgData name="Dominic Franklin Gonsalves (domgonsa)" userId="a8b517bc-8a83-4bc1-bd8b-9971fd0116be" providerId="ADAL" clId="{E3CEC8EE-5EB3-4E78-978F-192506849103}" dt="2025-10-17T01:42:18.847" v="200" actId="47"/>
        <pc:sldMkLst>
          <pc:docMk/>
          <pc:sldMk cId="2948319588" sldId="530"/>
        </pc:sldMkLst>
      </pc:sldChg>
      <pc:sldChg chg="add del">
        <pc:chgData name="Dominic Franklin Gonsalves (domgonsa)" userId="a8b517bc-8a83-4bc1-bd8b-9971fd0116be" providerId="ADAL" clId="{E3CEC8EE-5EB3-4E78-978F-192506849103}" dt="2025-10-17T01:42:22.616" v="202" actId="47"/>
        <pc:sldMkLst>
          <pc:docMk/>
          <pc:sldMk cId="417982093" sldId="531"/>
        </pc:sldMkLst>
      </pc:sldChg>
      <pc:sldChg chg="add del">
        <pc:chgData name="Dominic Franklin Gonsalves (domgonsa)" userId="a8b517bc-8a83-4bc1-bd8b-9971fd0116be" providerId="ADAL" clId="{E3CEC8EE-5EB3-4E78-978F-192506849103}" dt="2025-10-17T01:42:24.549" v="203" actId="47"/>
        <pc:sldMkLst>
          <pc:docMk/>
          <pc:sldMk cId="3632456771" sldId="532"/>
        </pc:sldMkLst>
      </pc:sldChg>
      <pc:sldChg chg="add del">
        <pc:chgData name="Dominic Franklin Gonsalves (domgonsa)" userId="a8b517bc-8a83-4bc1-bd8b-9971fd0116be" providerId="ADAL" clId="{E3CEC8EE-5EB3-4E78-978F-192506849103}" dt="2025-10-17T01:44:27.840" v="319" actId="47"/>
        <pc:sldMkLst>
          <pc:docMk/>
          <pc:sldMk cId="1911297079" sldId="533"/>
        </pc:sldMkLst>
      </pc:sldChg>
      <pc:sldChg chg="add del">
        <pc:chgData name="Dominic Franklin Gonsalves (domgonsa)" userId="a8b517bc-8a83-4bc1-bd8b-9971fd0116be" providerId="ADAL" clId="{E3CEC8EE-5EB3-4E78-978F-192506849103}" dt="2025-10-17T01:44:27.840" v="319" actId="47"/>
        <pc:sldMkLst>
          <pc:docMk/>
          <pc:sldMk cId="3408234524" sldId="534"/>
        </pc:sldMkLst>
      </pc:sldChg>
      <pc:sldChg chg="add del">
        <pc:chgData name="Dominic Franklin Gonsalves (domgonsa)" userId="a8b517bc-8a83-4bc1-bd8b-9971fd0116be" providerId="ADAL" clId="{E3CEC8EE-5EB3-4E78-978F-192506849103}" dt="2025-10-17T01:44:27.840" v="319" actId="47"/>
        <pc:sldMkLst>
          <pc:docMk/>
          <pc:sldMk cId="1454239207" sldId="535"/>
        </pc:sldMkLst>
      </pc:sldChg>
      <pc:sldChg chg="add del">
        <pc:chgData name="Dominic Franklin Gonsalves (domgonsa)" userId="a8b517bc-8a83-4bc1-bd8b-9971fd0116be" providerId="ADAL" clId="{E3CEC8EE-5EB3-4E78-978F-192506849103}" dt="2025-10-17T01:44:27.840" v="319" actId="47"/>
        <pc:sldMkLst>
          <pc:docMk/>
          <pc:sldMk cId="3890040394" sldId="536"/>
        </pc:sldMkLst>
      </pc:sldChg>
      <pc:sldChg chg="add del modTransition">
        <pc:chgData name="Dominic Franklin Gonsalves (domgonsa)" userId="a8b517bc-8a83-4bc1-bd8b-9971fd0116be" providerId="ADAL" clId="{E3CEC8EE-5EB3-4E78-978F-192506849103}" dt="2025-10-17T01:44:27.840" v="319" actId="47"/>
        <pc:sldMkLst>
          <pc:docMk/>
          <pc:sldMk cId="3027476823" sldId="537"/>
        </pc:sldMkLst>
      </pc:sldChg>
      <pc:sldChg chg="add del modTransition">
        <pc:chgData name="Dominic Franklin Gonsalves (domgonsa)" userId="a8b517bc-8a83-4bc1-bd8b-9971fd0116be" providerId="ADAL" clId="{E3CEC8EE-5EB3-4E78-978F-192506849103}" dt="2025-10-17T01:44:27.840" v="319" actId="47"/>
        <pc:sldMkLst>
          <pc:docMk/>
          <pc:sldMk cId="2129823298" sldId="538"/>
        </pc:sldMkLst>
      </pc:sldChg>
      <pc:sldChg chg="add">
        <pc:chgData name="Dominic Franklin Gonsalves (domgonsa)" userId="a8b517bc-8a83-4bc1-bd8b-9971fd0116be" providerId="ADAL" clId="{E3CEC8EE-5EB3-4E78-978F-192506849103}" dt="2025-10-17T01:19:43.846" v="3"/>
        <pc:sldMkLst>
          <pc:docMk/>
          <pc:sldMk cId="2512724602" sldId="539"/>
        </pc:sldMkLst>
      </pc:sldChg>
      <pc:sldChg chg="add">
        <pc:chgData name="Dominic Franklin Gonsalves (domgonsa)" userId="a8b517bc-8a83-4bc1-bd8b-9971fd0116be" providerId="ADAL" clId="{E3CEC8EE-5EB3-4E78-978F-192506849103}" dt="2025-10-17T01:19:43.846" v="3"/>
        <pc:sldMkLst>
          <pc:docMk/>
          <pc:sldMk cId="1657731082" sldId="540"/>
        </pc:sldMkLst>
      </pc:sldChg>
      <pc:sldChg chg="modSp add mod">
        <pc:chgData name="Dominic Franklin Gonsalves (domgonsa)" userId="a8b517bc-8a83-4bc1-bd8b-9971fd0116be" providerId="ADAL" clId="{E3CEC8EE-5EB3-4E78-978F-192506849103}" dt="2025-10-17T01:29:26.414" v="190" actId="207"/>
        <pc:sldMkLst>
          <pc:docMk/>
          <pc:sldMk cId="1122094954" sldId="541"/>
        </pc:sldMkLst>
        <pc:spChg chg="mod">
          <ac:chgData name="Dominic Franklin Gonsalves (domgonsa)" userId="a8b517bc-8a83-4bc1-bd8b-9971fd0116be" providerId="ADAL" clId="{E3CEC8EE-5EB3-4E78-978F-192506849103}" dt="2025-10-17T01:29:18.353" v="189" actId="207"/>
          <ac:spMkLst>
            <pc:docMk/>
            <pc:sldMk cId="1122094954" sldId="541"/>
            <ac:spMk id="2" creationId="{4CAF4EAA-FA3E-22B1-B29D-EF20AAC3601B}"/>
          </ac:spMkLst>
        </pc:spChg>
        <pc:spChg chg="mod">
          <ac:chgData name="Dominic Franklin Gonsalves (domgonsa)" userId="a8b517bc-8a83-4bc1-bd8b-9971fd0116be" providerId="ADAL" clId="{E3CEC8EE-5EB3-4E78-978F-192506849103}" dt="2025-10-17T01:29:26.414" v="190" actId="207"/>
          <ac:spMkLst>
            <pc:docMk/>
            <pc:sldMk cId="1122094954" sldId="541"/>
            <ac:spMk id="4" creationId="{6BB1353C-BF93-3F49-21EA-ACBCAF0BAAC1}"/>
          </ac:spMkLst>
        </pc:spChg>
        <pc:spChg chg="mod">
          <ac:chgData name="Dominic Franklin Gonsalves (domgonsa)" userId="a8b517bc-8a83-4bc1-bd8b-9971fd0116be" providerId="ADAL" clId="{E3CEC8EE-5EB3-4E78-978F-192506849103}" dt="2025-10-17T01:29:26.414" v="190" actId="207"/>
          <ac:spMkLst>
            <pc:docMk/>
            <pc:sldMk cId="1122094954" sldId="541"/>
            <ac:spMk id="5" creationId="{9F56183D-C75F-F1C1-8223-C4FC778EA6DF}"/>
          </ac:spMkLst>
        </pc:spChg>
        <pc:spChg chg="mod">
          <ac:chgData name="Dominic Franklin Gonsalves (domgonsa)" userId="a8b517bc-8a83-4bc1-bd8b-9971fd0116be" providerId="ADAL" clId="{E3CEC8EE-5EB3-4E78-978F-192506849103}" dt="2025-10-17T01:29:18.353" v="189" actId="207"/>
          <ac:spMkLst>
            <pc:docMk/>
            <pc:sldMk cId="1122094954" sldId="541"/>
            <ac:spMk id="8" creationId="{1E820AFE-51C1-6921-9FDB-FA4DB58CAF42}"/>
          </ac:spMkLst>
        </pc:spChg>
        <pc:spChg chg="mod">
          <ac:chgData name="Dominic Franklin Gonsalves (domgonsa)" userId="a8b517bc-8a83-4bc1-bd8b-9971fd0116be" providerId="ADAL" clId="{E3CEC8EE-5EB3-4E78-978F-192506849103}" dt="2025-10-17T01:29:18.353" v="189" actId="207"/>
          <ac:spMkLst>
            <pc:docMk/>
            <pc:sldMk cId="1122094954" sldId="541"/>
            <ac:spMk id="9" creationId="{647DA670-4339-EB54-F8C0-515ACFF2C71D}"/>
          </ac:spMkLst>
        </pc:spChg>
        <pc:spChg chg="mod">
          <ac:chgData name="Dominic Franklin Gonsalves (domgonsa)" userId="a8b517bc-8a83-4bc1-bd8b-9971fd0116be" providerId="ADAL" clId="{E3CEC8EE-5EB3-4E78-978F-192506849103}" dt="2025-10-17T01:29:18.353" v="189" actId="207"/>
          <ac:spMkLst>
            <pc:docMk/>
            <pc:sldMk cId="1122094954" sldId="541"/>
            <ac:spMk id="10" creationId="{F0A2260B-A833-CEF5-D062-E09161CC0732}"/>
          </ac:spMkLst>
        </pc:spChg>
        <pc:spChg chg="mod">
          <ac:chgData name="Dominic Franklin Gonsalves (domgonsa)" userId="a8b517bc-8a83-4bc1-bd8b-9971fd0116be" providerId="ADAL" clId="{E3CEC8EE-5EB3-4E78-978F-192506849103}" dt="2025-10-17T01:29:18.353" v="189" actId="207"/>
          <ac:spMkLst>
            <pc:docMk/>
            <pc:sldMk cId="1122094954" sldId="541"/>
            <ac:spMk id="21" creationId="{7B06473A-8494-64C6-D717-BE7B07131CE9}"/>
          </ac:spMkLst>
        </pc:spChg>
        <pc:spChg chg="mod">
          <ac:chgData name="Dominic Franklin Gonsalves (domgonsa)" userId="a8b517bc-8a83-4bc1-bd8b-9971fd0116be" providerId="ADAL" clId="{E3CEC8EE-5EB3-4E78-978F-192506849103}" dt="2025-10-17T01:29:18.353" v="189" actId="207"/>
          <ac:spMkLst>
            <pc:docMk/>
            <pc:sldMk cId="1122094954" sldId="541"/>
            <ac:spMk id="23" creationId="{14A56E0E-DA1D-1BF9-159E-6EEBE2E8B535}"/>
          </ac:spMkLst>
        </pc:spChg>
        <pc:spChg chg="mod">
          <ac:chgData name="Dominic Franklin Gonsalves (domgonsa)" userId="a8b517bc-8a83-4bc1-bd8b-9971fd0116be" providerId="ADAL" clId="{E3CEC8EE-5EB3-4E78-978F-192506849103}" dt="2025-10-17T01:29:18.353" v="189" actId="207"/>
          <ac:spMkLst>
            <pc:docMk/>
            <pc:sldMk cId="1122094954" sldId="541"/>
            <ac:spMk id="24" creationId="{AF9BB3A7-BE1B-5EE1-6AC9-F9A9FB99A154}"/>
          </ac:spMkLst>
        </pc:spChg>
        <pc:spChg chg="mod">
          <ac:chgData name="Dominic Franklin Gonsalves (domgonsa)" userId="a8b517bc-8a83-4bc1-bd8b-9971fd0116be" providerId="ADAL" clId="{E3CEC8EE-5EB3-4E78-978F-192506849103}" dt="2025-10-17T01:29:18.353" v="189" actId="207"/>
          <ac:spMkLst>
            <pc:docMk/>
            <pc:sldMk cId="1122094954" sldId="541"/>
            <ac:spMk id="26" creationId="{53595DE4-725B-B22D-316C-C49F021170BA}"/>
          </ac:spMkLst>
        </pc:spChg>
        <pc:spChg chg="mod">
          <ac:chgData name="Dominic Franklin Gonsalves (domgonsa)" userId="a8b517bc-8a83-4bc1-bd8b-9971fd0116be" providerId="ADAL" clId="{E3CEC8EE-5EB3-4E78-978F-192506849103}" dt="2025-10-17T01:29:18.353" v="189" actId="207"/>
          <ac:spMkLst>
            <pc:docMk/>
            <pc:sldMk cId="1122094954" sldId="541"/>
            <ac:spMk id="29" creationId="{91961D48-579D-0B2C-B931-E302CF03AFF3}"/>
          </ac:spMkLst>
        </pc:spChg>
      </pc:sldChg>
      <pc:sldChg chg="add del">
        <pc:chgData name="Dominic Franklin Gonsalves (domgonsa)" userId="a8b517bc-8a83-4bc1-bd8b-9971fd0116be" providerId="ADAL" clId="{E3CEC8EE-5EB3-4E78-978F-192506849103}" dt="2025-10-17T01:19:21.944" v="1" actId="47"/>
        <pc:sldMkLst>
          <pc:docMk/>
          <pc:sldMk cId="308303163" sldId="768"/>
        </pc:sldMkLst>
      </pc:sldChg>
      <pc:sldChg chg="add del">
        <pc:chgData name="Dominic Franklin Gonsalves (domgonsa)" userId="a8b517bc-8a83-4bc1-bd8b-9971fd0116be" providerId="ADAL" clId="{E3CEC8EE-5EB3-4E78-978F-192506849103}" dt="2025-10-17T01:44:27.840" v="319" actId="47"/>
        <pc:sldMkLst>
          <pc:docMk/>
          <pc:sldMk cId="2807382788" sldId="771"/>
        </pc:sldMkLst>
      </pc:sldChg>
      <pc:sldChg chg="add del">
        <pc:chgData name="Dominic Franklin Gonsalves (domgonsa)" userId="a8b517bc-8a83-4bc1-bd8b-9971fd0116be" providerId="ADAL" clId="{E3CEC8EE-5EB3-4E78-978F-192506849103}" dt="2025-10-17T01:19:22.883" v="2" actId="47"/>
        <pc:sldMkLst>
          <pc:docMk/>
          <pc:sldMk cId="849917811" sldId="783"/>
        </pc:sldMkLst>
      </pc:sldChg>
      <pc:sldChg chg="modSp add del mod">
        <pc:chgData name="Dominic Franklin Gonsalves (domgonsa)" userId="a8b517bc-8a83-4bc1-bd8b-9971fd0116be" providerId="ADAL" clId="{E3CEC8EE-5EB3-4E78-978F-192506849103}" dt="2025-10-17T01:24:12.945" v="151" actId="47"/>
        <pc:sldMkLst>
          <pc:docMk/>
          <pc:sldMk cId="3681291700" sldId="793"/>
        </pc:sldMkLst>
      </pc:sldChg>
      <pc:sldChg chg="add del">
        <pc:chgData name="Dominic Franklin Gonsalves (domgonsa)" userId="a8b517bc-8a83-4bc1-bd8b-9971fd0116be" providerId="ADAL" clId="{E3CEC8EE-5EB3-4E78-978F-192506849103}" dt="2025-10-17T01:43:41.046" v="303" actId="47"/>
        <pc:sldMkLst>
          <pc:docMk/>
          <pc:sldMk cId="3436538052" sldId="838"/>
        </pc:sldMkLst>
      </pc:sldChg>
      <pc:sldChg chg="add del">
        <pc:chgData name="Dominic Franklin Gonsalves (domgonsa)" userId="a8b517bc-8a83-4bc1-bd8b-9971fd0116be" providerId="ADAL" clId="{E3CEC8EE-5EB3-4E78-978F-192506849103}" dt="2025-10-17T01:43:41.261" v="304" actId="47"/>
        <pc:sldMkLst>
          <pc:docMk/>
          <pc:sldMk cId="808299685" sldId="839"/>
        </pc:sldMkLst>
      </pc:sldChg>
      <pc:sldChg chg="add del">
        <pc:chgData name="Dominic Franklin Gonsalves (domgonsa)" userId="a8b517bc-8a83-4bc1-bd8b-9971fd0116be" providerId="ADAL" clId="{E3CEC8EE-5EB3-4E78-978F-192506849103}" dt="2025-10-17T01:43:42.012" v="306" actId="47"/>
        <pc:sldMkLst>
          <pc:docMk/>
          <pc:sldMk cId="4285927547" sldId="840"/>
        </pc:sldMkLst>
      </pc:sldChg>
      <pc:sldChg chg="add del">
        <pc:chgData name="Dominic Franklin Gonsalves (domgonsa)" userId="a8b517bc-8a83-4bc1-bd8b-9971fd0116be" providerId="ADAL" clId="{E3CEC8EE-5EB3-4E78-978F-192506849103}" dt="2025-10-17T01:43:43.004" v="311" actId="47"/>
        <pc:sldMkLst>
          <pc:docMk/>
          <pc:sldMk cId="1608376860" sldId="842"/>
        </pc:sldMkLst>
      </pc:sldChg>
      <pc:sldChg chg="add del">
        <pc:chgData name="Dominic Franklin Gonsalves (domgonsa)" userId="a8b517bc-8a83-4bc1-bd8b-9971fd0116be" providerId="ADAL" clId="{E3CEC8EE-5EB3-4E78-978F-192506849103}" dt="2025-10-17T01:41:40.083" v="191" actId="47"/>
        <pc:sldMkLst>
          <pc:docMk/>
          <pc:sldMk cId="2487047894" sldId="2147470084"/>
        </pc:sldMkLst>
      </pc:sldChg>
      <pc:sldChg chg="add del">
        <pc:chgData name="Dominic Franklin Gonsalves (domgonsa)" userId="a8b517bc-8a83-4bc1-bd8b-9971fd0116be" providerId="ADAL" clId="{E3CEC8EE-5EB3-4E78-978F-192506849103}" dt="2025-10-17T01:41:41.226" v="192" actId="47"/>
        <pc:sldMkLst>
          <pc:docMk/>
          <pc:sldMk cId="4263140160" sldId="2147470088"/>
        </pc:sldMkLst>
      </pc:sldChg>
      <pc:sldChg chg="add del">
        <pc:chgData name="Dominic Franklin Gonsalves (domgonsa)" userId="a8b517bc-8a83-4bc1-bd8b-9971fd0116be" providerId="ADAL" clId="{E3CEC8EE-5EB3-4E78-978F-192506849103}" dt="2025-10-17T01:41:42.415" v="193" actId="47"/>
        <pc:sldMkLst>
          <pc:docMk/>
          <pc:sldMk cId="3168311265" sldId="2147470089"/>
        </pc:sldMkLst>
      </pc:sldChg>
      <pc:sldChg chg="del">
        <pc:chgData name="Dominic Franklin Gonsalves (domgonsa)" userId="a8b517bc-8a83-4bc1-bd8b-9971fd0116be" providerId="ADAL" clId="{E3CEC8EE-5EB3-4E78-978F-192506849103}" dt="2025-10-17T01:44:27.840" v="319" actId="47"/>
        <pc:sldMkLst>
          <pc:docMk/>
          <pc:sldMk cId="3022560679" sldId="2147471016"/>
        </pc:sldMkLst>
      </pc:sldChg>
      <pc:sldChg chg="del">
        <pc:chgData name="Dominic Franklin Gonsalves (domgonsa)" userId="a8b517bc-8a83-4bc1-bd8b-9971fd0116be" providerId="ADAL" clId="{E3CEC8EE-5EB3-4E78-978F-192506849103}" dt="2025-10-17T01:44:27.840" v="319" actId="47"/>
        <pc:sldMkLst>
          <pc:docMk/>
          <pc:sldMk cId="2514039608" sldId="2147471017"/>
        </pc:sldMkLst>
      </pc:sldChg>
      <pc:sldChg chg="add del">
        <pc:chgData name="Dominic Franklin Gonsalves (domgonsa)" userId="a8b517bc-8a83-4bc1-bd8b-9971fd0116be" providerId="ADAL" clId="{E3CEC8EE-5EB3-4E78-978F-192506849103}" dt="2025-10-17T01:43:32.934" v="262" actId="47"/>
        <pc:sldMkLst>
          <pc:docMk/>
          <pc:sldMk cId="3290876337" sldId="2147472681"/>
        </pc:sldMkLst>
      </pc:sldChg>
      <pc:sldChg chg="del">
        <pc:chgData name="Dominic Franklin Gonsalves (domgonsa)" userId="a8b517bc-8a83-4bc1-bd8b-9971fd0116be" providerId="ADAL" clId="{E3CEC8EE-5EB3-4E78-978F-192506849103}" dt="2025-10-17T01:44:27.840" v="319" actId="47"/>
        <pc:sldMkLst>
          <pc:docMk/>
          <pc:sldMk cId="4136981290" sldId="2147482431"/>
        </pc:sldMkLst>
      </pc:sldChg>
      <pc:sldChg chg="del">
        <pc:chgData name="Dominic Franklin Gonsalves (domgonsa)" userId="a8b517bc-8a83-4bc1-bd8b-9971fd0116be" providerId="ADAL" clId="{E3CEC8EE-5EB3-4E78-978F-192506849103}" dt="2025-10-17T02:22:01.924" v="340" actId="47"/>
        <pc:sldMkLst>
          <pc:docMk/>
          <pc:sldMk cId="920066958" sldId="2147482434"/>
        </pc:sldMkLst>
      </pc:sldChg>
      <pc:sldChg chg="del">
        <pc:chgData name="Dominic Franklin Gonsalves (domgonsa)" userId="a8b517bc-8a83-4bc1-bd8b-9971fd0116be" providerId="ADAL" clId="{E3CEC8EE-5EB3-4E78-978F-192506849103}" dt="2025-10-17T01:44:27.840" v="319" actId="47"/>
        <pc:sldMkLst>
          <pc:docMk/>
          <pc:sldMk cId="3641934480" sldId="2147482439"/>
        </pc:sldMkLst>
      </pc:sldChg>
      <pc:sldChg chg="del">
        <pc:chgData name="Dominic Franklin Gonsalves (domgonsa)" userId="a8b517bc-8a83-4bc1-bd8b-9971fd0116be" providerId="ADAL" clId="{E3CEC8EE-5EB3-4E78-978F-192506849103}" dt="2025-10-17T01:44:27.840" v="319" actId="47"/>
        <pc:sldMkLst>
          <pc:docMk/>
          <pc:sldMk cId="2595709612" sldId="2147482441"/>
        </pc:sldMkLst>
      </pc:sldChg>
      <pc:sldChg chg="del">
        <pc:chgData name="Dominic Franklin Gonsalves (domgonsa)" userId="a8b517bc-8a83-4bc1-bd8b-9971fd0116be" providerId="ADAL" clId="{E3CEC8EE-5EB3-4E78-978F-192506849103}" dt="2025-10-17T01:44:27.840" v="319" actId="47"/>
        <pc:sldMkLst>
          <pc:docMk/>
          <pc:sldMk cId="840958422" sldId="2147482445"/>
        </pc:sldMkLst>
      </pc:sldChg>
      <pc:sldChg chg="del">
        <pc:chgData name="Dominic Franklin Gonsalves (domgonsa)" userId="a8b517bc-8a83-4bc1-bd8b-9971fd0116be" providerId="ADAL" clId="{E3CEC8EE-5EB3-4E78-978F-192506849103}" dt="2025-10-17T01:44:27.840" v="319" actId="47"/>
        <pc:sldMkLst>
          <pc:docMk/>
          <pc:sldMk cId="4061656793" sldId="2147482446"/>
        </pc:sldMkLst>
      </pc:sldChg>
      <pc:sldChg chg="del">
        <pc:chgData name="Dominic Franklin Gonsalves (domgonsa)" userId="a8b517bc-8a83-4bc1-bd8b-9971fd0116be" providerId="ADAL" clId="{E3CEC8EE-5EB3-4E78-978F-192506849103}" dt="2025-10-17T01:44:27.840" v="319" actId="47"/>
        <pc:sldMkLst>
          <pc:docMk/>
          <pc:sldMk cId="3087263522" sldId="2147482447"/>
        </pc:sldMkLst>
      </pc:sldChg>
      <pc:sldChg chg="del">
        <pc:chgData name="Dominic Franklin Gonsalves (domgonsa)" userId="a8b517bc-8a83-4bc1-bd8b-9971fd0116be" providerId="ADAL" clId="{E3CEC8EE-5EB3-4E78-978F-192506849103}" dt="2025-10-17T01:44:27.840" v="319" actId="47"/>
        <pc:sldMkLst>
          <pc:docMk/>
          <pc:sldMk cId="1052121993" sldId="2147482451"/>
        </pc:sldMkLst>
      </pc:sldChg>
      <pc:sldChg chg="del">
        <pc:chgData name="Dominic Franklin Gonsalves (domgonsa)" userId="a8b517bc-8a83-4bc1-bd8b-9971fd0116be" providerId="ADAL" clId="{E3CEC8EE-5EB3-4E78-978F-192506849103}" dt="2025-10-17T01:44:27.840" v="319" actId="47"/>
        <pc:sldMkLst>
          <pc:docMk/>
          <pc:sldMk cId="905148942" sldId="2147482452"/>
        </pc:sldMkLst>
      </pc:sldChg>
      <pc:sldChg chg="del">
        <pc:chgData name="Dominic Franklin Gonsalves (domgonsa)" userId="a8b517bc-8a83-4bc1-bd8b-9971fd0116be" providerId="ADAL" clId="{E3CEC8EE-5EB3-4E78-978F-192506849103}" dt="2025-10-17T01:44:27.840" v="319" actId="47"/>
        <pc:sldMkLst>
          <pc:docMk/>
          <pc:sldMk cId="3553790456" sldId="2147482456"/>
        </pc:sldMkLst>
      </pc:sldChg>
      <pc:sldChg chg="del">
        <pc:chgData name="Dominic Franklin Gonsalves (domgonsa)" userId="a8b517bc-8a83-4bc1-bd8b-9971fd0116be" providerId="ADAL" clId="{E3CEC8EE-5EB3-4E78-978F-192506849103}" dt="2025-10-17T01:44:27.840" v="319" actId="47"/>
        <pc:sldMkLst>
          <pc:docMk/>
          <pc:sldMk cId="3876049769" sldId="2147482472"/>
        </pc:sldMkLst>
      </pc:sldChg>
      <pc:sldChg chg="del">
        <pc:chgData name="Dominic Franklin Gonsalves (domgonsa)" userId="a8b517bc-8a83-4bc1-bd8b-9971fd0116be" providerId="ADAL" clId="{E3CEC8EE-5EB3-4E78-978F-192506849103}" dt="2025-10-17T01:44:27.840" v="319" actId="47"/>
        <pc:sldMkLst>
          <pc:docMk/>
          <pc:sldMk cId="3015900353" sldId="2147482473"/>
        </pc:sldMkLst>
      </pc:sldChg>
      <pc:sldChg chg="del">
        <pc:chgData name="Dominic Franklin Gonsalves (domgonsa)" userId="a8b517bc-8a83-4bc1-bd8b-9971fd0116be" providerId="ADAL" clId="{E3CEC8EE-5EB3-4E78-978F-192506849103}" dt="2025-10-17T01:44:27.840" v="319" actId="47"/>
        <pc:sldMkLst>
          <pc:docMk/>
          <pc:sldMk cId="3734738695" sldId="2147482481"/>
        </pc:sldMkLst>
      </pc:sldChg>
      <pc:sldChg chg="del">
        <pc:chgData name="Dominic Franklin Gonsalves (domgonsa)" userId="a8b517bc-8a83-4bc1-bd8b-9971fd0116be" providerId="ADAL" clId="{E3CEC8EE-5EB3-4E78-978F-192506849103}" dt="2025-10-17T01:44:27.840" v="319" actId="47"/>
        <pc:sldMkLst>
          <pc:docMk/>
          <pc:sldMk cId="614320832" sldId="2147482487"/>
        </pc:sldMkLst>
      </pc:sldChg>
      <pc:sldChg chg="del">
        <pc:chgData name="Dominic Franklin Gonsalves (domgonsa)" userId="a8b517bc-8a83-4bc1-bd8b-9971fd0116be" providerId="ADAL" clId="{E3CEC8EE-5EB3-4E78-978F-192506849103}" dt="2025-10-17T01:44:27.840" v="319" actId="47"/>
        <pc:sldMkLst>
          <pc:docMk/>
          <pc:sldMk cId="1322971777" sldId="2147482488"/>
        </pc:sldMkLst>
      </pc:sldChg>
      <pc:sldChg chg="del">
        <pc:chgData name="Dominic Franklin Gonsalves (domgonsa)" userId="a8b517bc-8a83-4bc1-bd8b-9971fd0116be" providerId="ADAL" clId="{E3CEC8EE-5EB3-4E78-978F-192506849103}" dt="2025-10-17T01:44:27.840" v="319" actId="47"/>
        <pc:sldMkLst>
          <pc:docMk/>
          <pc:sldMk cId="2266323160" sldId="2147482494"/>
        </pc:sldMkLst>
      </pc:sldChg>
      <pc:sldChg chg="del">
        <pc:chgData name="Dominic Franklin Gonsalves (domgonsa)" userId="a8b517bc-8a83-4bc1-bd8b-9971fd0116be" providerId="ADAL" clId="{E3CEC8EE-5EB3-4E78-978F-192506849103}" dt="2025-10-17T01:44:27.840" v="319" actId="47"/>
        <pc:sldMkLst>
          <pc:docMk/>
          <pc:sldMk cId="448427957" sldId="2147482497"/>
        </pc:sldMkLst>
      </pc:sldChg>
      <pc:sldChg chg="del">
        <pc:chgData name="Dominic Franklin Gonsalves (domgonsa)" userId="a8b517bc-8a83-4bc1-bd8b-9971fd0116be" providerId="ADAL" clId="{E3CEC8EE-5EB3-4E78-978F-192506849103}" dt="2025-10-17T01:44:05.251" v="317" actId="47"/>
        <pc:sldMkLst>
          <pc:docMk/>
          <pc:sldMk cId="1544784735" sldId="2147482498"/>
        </pc:sldMkLst>
      </pc:sldChg>
      <pc:sldChg chg="del">
        <pc:chgData name="Dominic Franklin Gonsalves (domgonsa)" userId="a8b517bc-8a83-4bc1-bd8b-9971fd0116be" providerId="ADAL" clId="{E3CEC8EE-5EB3-4E78-978F-192506849103}" dt="2025-10-17T01:44:27.840" v="319" actId="47"/>
        <pc:sldMkLst>
          <pc:docMk/>
          <pc:sldMk cId="1430812298" sldId="2147482499"/>
        </pc:sldMkLst>
      </pc:sldChg>
      <pc:sldChg chg="del">
        <pc:chgData name="Dominic Franklin Gonsalves (domgonsa)" userId="a8b517bc-8a83-4bc1-bd8b-9971fd0116be" providerId="ADAL" clId="{E3CEC8EE-5EB3-4E78-978F-192506849103}" dt="2025-10-17T01:44:27.840" v="319" actId="47"/>
        <pc:sldMkLst>
          <pc:docMk/>
          <pc:sldMk cId="739686648" sldId="2147482504"/>
        </pc:sldMkLst>
      </pc:sldChg>
      <pc:sldChg chg="del">
        <pc:chgData name="Dominic Franklin Gonsalves (domgonsa)" userId="a8b517bc-8a83-4bc1-bd8b-9971fd0116be" providerId="ADAL" clId="{E3CEC8EE-5EB3-4E78-978F-192506849103}" dt="2025-10-17T01:44:27.840" v="319" actId="47"/>
        <pc:sldMkLst>
          <pc:docMk/>
          <pc:sldMk cId="3694638249" sldId="2147482505"/>
        </pc:sldMkLst>
      </pc:sldChg>
      <pc:sldChg chg="del">
        <pc:chgData name="Dominic Franklin Gonsalves (domgonsa)" userId="a8b517bc-8a83-4bc1-bd8b-9971fd0116be" providerId="ADAL" clId="{E3CEC8EE-5EB3-4E78-978F-192506849103}" dt="2025-10-17T01:44:27.840" v="319" actId="47"/>
        <pc:sldMkLst>
          <pc:docMk/>
          <pc:sldMk cId="3336506969" sldId="2147482513"/>
        </pc:sldMkLst>
      </pc:sldChg>
      <pc:sldChg chg="del">
        <pc:chgData name="Dominic Franklin Gonsalves (domgonsa)" userId="a8b517bc-8a83-4bc1-bd8b-9971fd0116be" providerId="ADAL" clId="{E3CEC8EE-5EB3-4E78-978F-192506849103}" dt="2025-10-17T01:44:27.840" v="319" actId="47"/>
        <pc:sldMkLst>
          <pc:docMk/>
          <pc:sldMk cId="289446254" sldId="2147482514"/>
        </pc:sldMkLst>
      </pc:sldChg>
      <pc:sldChg chg="del">
        <pc:chgData name="Dominic Franklin Gonsalves (domgonsa)" userId="a8b517bc-8a83-4bc1-bd8b-9971fd0116be" providerId="ADAL" clId="{E3CEC8EE-5EB3-4E78-978F-192506849103}" dt="2025-10-17T01:44:27.840" v="319" actId="47"/>
        <pc:sldMkLst>
          <pc:docMk/>
          <pc:sldMk cId="3990956859" sldId="2147482515"/>
        </pc:sldMkLst>
      </pc:sldChg>
      <pc:sldChg chg="del">
        <pc:chgData name="Dominic Franklin Gonsalves (domgonsa)" userId="a8b517bc-8a83-4bc1-bd8b-9971fd0116be" providerId="ADAL" clId="{E3CEC8EE-5EB3-4E78-978F-192506849103}" dt="2025-10-17T01:44:27.840" v="319" actId="47"/>
        <pc:sldMkLst>
          <pc:docMk/>
          <pc:sldMk cId="1600168368" sldId="2147482535"/>
        </pc:sldMkLst>
      </pc:sldChg>
      <pc:sldChg chg="del">
        <pc:chgData name="Dominic Franklin Gonsalves (domgonsa)" userId="a8b517bc-8a83-4bc1-bd8b-9971fd0116be" providerId="ADAL" clId="{E3CEC8EE-5EB3-4E78-978F-192506849103}" dt="2025-10-17T02:22:00.496" v="338" actId="47"/>
        <pc:sldMkLst>
          <pc:docMk/>
          <pc:sldMk cId="4162761608" sldId="2147482539"/>
        </pc:sldMkLst>
      </pc:sldChg>
      <pc:sldChg chg="addSp delSp modSp mod">
        <pc:chgData name="Dominic Franklin Gonsalves (domgonsa)" userId="a8b517bc-8a83-4bc1-bd8b-9971fd0116be" providerId="ADAL" clId="{E3CEC8EE-5EB3-4E78-978F-192506849103}" dt="2025-10-29T03:11:06.601" v="395" actId="6549"/>
        <pc:sldMkLst>
          <pc:docMk/>
          <pc:sldMk cId="3580855802" sldId="2147482540"/>
        </pc:sldMkLst>
        <pc:spChg chg="add del mod">
          <ac:chgData name="Dominic Franklin Gonsalves (domgonsa)" userId="a8b517bc-8a83-4bc1-bd8b-9971fd0116be" providerId="ADAL" clId="{E3CEC8EE-5EB3-4E78-978F-192506849103}" dt="2025-10-17T01:46:28.476" v="332" actId="20577"/>
          <ac:spMkLst>
            <pc:docMk/>
            <pc:sldMk cId="3580855802" sldId="2147482540"/>
            <ac:spMk id="5" creationId="{50FA92E3-8ADE-8BAC-798A-3DC286E38FD9}"/>
          </ac:spMkLst>
        </pc:spChg>
        <pc:spChg chg="mod">
          <ac:chgData name="Dominic Franklin Gonsalves (domgonsa)" userId="a8b517bc-8a83-4bc1-bd8b-9971fd0116be" providerId="ADAL" clId="{E3CEC8EE-5EB3-4E78-978F-192506849103}" dt="2025-10-29T03:11:06.601" v="395" actId="6549"/>
          <ac:spMkLst>
            <pc:docMk/>
            <pc:sldMk cId="3580855802" sldId="2147482540"/>
            <ac:spMk id="7" creationId="{4F5A61E5-8516-436F-2E73-62F77A30899E}"/>
          </ac:spMkLst>
        </pc:spChg>
        <pc:spChg chg="mod">
          <ac:chgData name="Dominic Franklin Gonsalves (domgonsa)" userId="a8b517bc-8a83-4bc1-bd8b-9971fd0116be" providerId="ADAL" clId="{E3CEC8EE-5EB3-4E78-978F-192506849103}" dt="2025-10-17T03:07:40.657" v="370" actId="20577"/>
          <ac:spMkLst>
            <pc:docMk/>
            <pc:sldMk cId="3580855802" sldId="2147482540"/>
            <ac:spMk id="9" creationId="{CA9978FD-D1D2-C31D-031E-32A824E75750}"/>
          </ac:spMkLst>
        </pc:spChg>
        <pc:spChg chg="mod">
          <ac:chgData name="Dominic Franklin Gonsalves (domgonsa)" userId="a8b517bc-8a83-4bc1-bd8b-9971fd0116be" providerId="ADAL" clId="{E3CEC8EE-5EB3-4E78-978F-192506849103}" dt="2025-10-17T01:47:03.927" v="337" actId="20577"/>
          <ac:spMkLst>
            <pc:docMk/>
            <pc:sldMk cId="3580855802" sldId="2147482540"/>
            <ac:spMk id="16" creationId="{E2FD4499-3F94-D529-61BC-EA3D86F510AD}"/>
          </ac:spMkLst>
        </pc:spChg>
      </pc:sldChg>
      <pc:sldChg chg="del">
        <pc:chgData name="Dominic Franklin Gonsalves (domgonsa)" userId="a8b517bc-8a83-4bc1-bd8b-9971fd0116be" providerId="ADAL" clId="{E3CEC8EE-5EB3-4E78-978F-192506849103}" dt="2025-10-17T01:45:27.142" v="326" actId="47"/>
        <pc:sldMkLst>
          <pc:docMk/>
          <pc:sldMk cId="448108866" sldId="2147482542"/>
        </pc:sldMkLst>
      </pc:sldChg>
      <pc:sldChg chg="del">
        <pc:chgData name="Dominic Franklin Gonsalves (domgonsa)" userId="a8b517bc-8a83-4bc1-bd8b-9971fd0116be" providerId="ADAL" clId="{E3CEC8EE-5EB3-4E78-978F-192506849103}" dt="2025-10-17T01:45:40.431" v="328" actId="47"/>
        <pc:sldMkLst>
          <pc:docMk/>
          <pc:sldMk cId="2962238718" sldId="2147482543"/>
        </pc:sldMkLst>
      </pc:sldChg>
      <pc:sldChg chg="del">
        <pc:chgData name="Dominic Franklin Gonsalves (domgonsa)" userId="a8b517bc-8a83-4bc1-bd8b-9971fd0116be" providerId="ADAL" clId="{E3CEC8EE-5EB3-4E78-978F-192506849103}" dt="2025-10-17T01:45:41.703" v="329" actId="47"/>
        <pc:sldMkLst>
          <pc:docMk/>
          <pc:sldMk cId="340745289" sldId="2147482544"/>
        </pc:sldMkLst>
      </pc:sldChg>
      <pc:sldChg chg="del">
        <pc:chgData name="Dominic Franklin Gonsalves (domgonsa)" userId="a8b517bc-8a83-4bc1-bd8b-9971fd0116be" providerId="ADAL" clId="{E3CEC8EE-5EB3-4E78-978F-192506849103}" dt="2025-10-17T01:45:26.299" v="325" actId="47"/>
        <pc:sldMkLst>
          <pc:docMk/>
          <pc:sldMk cId="869968146" sldId="2147482546"/>
        </pc:sldMkLst>
      </pc:sldChg>
      <pc:sldChg chg="del">
        <pc:chgData name="Dominic Franklin Gonsalves (domgonsa)" userId="a8b517bc-8a83-4bc1-bd8b-9971fd0116be" providerId="ADAL" clId="{E3CEC8EE-5EB3-4E78-978F-192506849103}" dt="2025-10-17T01:44:27.840" v="319" actId="47"/>
        <pc:sldMkLst>
          <pc:docMk/>
          <pc:sldMk cId="738817706" sldId="2147482558"/>
        </pc:sldMkLst>
      </pc:sldChg>
      <pc:sldChg chg="del">
        <pc:chgData name="Dominic Franklin Gonsalves (domgonsa)" userId="a8b517bc-8a83-4bc1-bd8b-9971fd0116be" providerId="ADAL" clId="{E3CEC8EE-5EB3-4E78-978F-192506849103}" dt="2025-10-17T01:44:27.840" v="319" actId="47"/>
        <pc:sldMkLst>
          <pc:docMk/>
          <pc:sldMk cId="3056193691" sldId="2147482561"/>
        </pc:sldMkLst>
      </pc:sldChg>
      <pc:sldChg chg="del">
        <pc:chgData name="Dominic Franklin Gonsalves (domgonsa)" userId="a8b517bc-8a83-4bc1-bd8b-9971fd0116be" providerId="ADAL" clId="{E3CEC8EE-5EB3-4E78-978F-192506849103}" dt="2025-10-17T01:44:27.840" v="319" actId="47"/>
        <pc:sldMkLst>
          <pc:docMk/>
          <pc:sldMk cId="3093654169" sldId="2147482562"/>
        </pc:sldMkLst>
      </pc:sldChg>
      <pc:sldChg chg="del">
        <pc:chgData name="Dominic Franklin Gonsalves (domgonsa)" userId="a8b517bc-8a83-4bc1-bd8b-9971fd0116be" providerId="ADAL" clId="{E3CEC8EE-5EB3-4E78-978F-192506849103}" dt="2025-10-17T02:22:00.994" v="339" actId="47"/>
        <pc:sldMkLst>
          <pc:docMk/>
          <pc:sldMk cId="1131279514" sldId="2147482570"/>
        </pc:sldMkLst>
      </pc:sldChg>
      <pc:sldChg chg="del">
        <pc:chgData name="Dominic Franklin Gonsalves (domgonsa)" userId="a8b517bc-8a83-4bc1-bd8b-9971fd0116be" providerId="ADAL" clId="{E3CEC8EE-5EB3-4E78-978F-192506849103}" dt="2025-10-17T01:44:27.840" v="319" actId="47"/>
        <pc:sldMkLst>
          <pc:docMk/>
          <pc:sldMk cId="3448354388" sldId="2147482581"/>
        </pc:sldMkLst>
      </pc:sldChg>
      <pc:sldChg chg="del">
        <pc:chgData name="Dominic Franklin Gonsalves (domgonsa)" userId="a8b517bc-8a83-4bc1-bd8b-9971fd0116be" providerId="ADAL" clId="{E3CEC8EE-5EB3-4E78-978F-192506849103}" dt="2025-10-17T02:22:02.830" v="341" actId="47"/>
        <pc:sldMkLst>
          <pc:docMk/>
          <pc:sldMk cId="2920938560" sldId="2147482587"/>
        </pc:sldMkLst>
      </pc:sldChg>
      <pc:sldChg chg="del">
        <pc:chgData name="Dominic Franklin Gonsalves (domgonsa)" userId="a8b517bc-8a83-4bc1-bd8b-9971fd0116be" providerId="ADAL" clId="{E3CEC8EE-5EB3-4E78-978F-192506849103}" dt="2025-10-17T01:45:36.392" v="327" actId="47"/>
        <pc:sldMkLst>
          <pc:docMk/>
          <pc:sldMk cId="3598319602" sldId="2147482589"/>
        </pc:sldMkLst>
      </pc:sldChg>
      <pc:sldChg chg="del">
        <pc:chgData name="Dominic Franklin Gonsalves (domgonsa)" userId="a8b517bc-8a83-4bc1-bd8b-9971fd0116be" providerId="ADAL" clId="{E3CEC8EE-5EB3-4E78-978F-192506849103}" dt="2025-10-17T01:44:27.840" v="319" actId="47"/>
        <pc:sldMkLst>
          <pc:docMk/>
          <pc:sldMk cId="210245954" sldId="2147482590"/>
        </pc:sldMkLst>
      </pc:sldChg>
      <pc:sldChg chg="del">
        <pc:chgData name="Dominic Franklin Gonsalves (domgonsa)" userId="a8b517bc-8a83-4bc1-bd8b-9971fd0116be" providerId="ADAL" clId="{E3CEC8EE-5EB3-4E78-978F-192506849103}" dt="2025-10-17T01:44:27.840" v="319" actId="47"/>
        <pc:sldMkLst>
          <pc:docMk/>
          <pc:sldMk cId="2487230327" sldId="2147482591"/>
        </pc:sldMkLst>
      </pc:sldChg>
      <pc:sldChg chg="del">
        <pc:chgData name="Dominic Franklin Gonsalves (domgonsa)" userId="a8b517bc-8a83-4bc1-bd8b-9971fd0116be" providerId="ADAL" clId="{E3CEC8EE-5EB3-4E78-978F-192506849103}" dt="2025-10-17T01:44:27.840" v="319" actId="47"/>
        <pc:sldMkLst>
          <pc:docMk/>
          <pc:sldMk cId="1360347442" sldId="2147482592"/>
        </pc:sldMkLst>
      </pc:sldChg>
      <pc:sldChg chg="del">
        <pc:chgData name="Dominic Franklin Gonsalves (domgonsa)" userId="a8b517bc-8a83-4bc1-bd8b-9971fd0116be" providerId="ADAL" clId="{E3CEC8EE-5EB3-4E78-978F-192506849103}" dt="2025-10-17T01:44:27.840" v="319" actId="47"/>
        <pc:sldMkLst>
          <pc:docMk/>
          <pc:sldMk cId="3638362385" sldId="2147482601"/>
        </pc:sldMkLst>
      </pc:sldChg>
      <pc:sldChg chg="del">
        <pc:chgData name="Dominic Franklin Gonsalves (domgonsa)" userId="a8b517bc-8a83-4bc1-bd8b-9971fd0116be" providerId="ADAL" clId="{E3CEC8EE-5EB3-4E78-978F-192506849103}" dt="2025-10-17T01:44:02.538" v="316" actId="47"/>
        <pc:sldMkLst>
          <pc:docMk/>
          <pc:sldMk cId="3328658864" sldId="2147482602"/>
        </pc:sldMkLst>
      </pc:sldChg>
      <pc:sldChg chg="modSp add mod">
        <pc:chgData name="Dominic Franklin Gonsalves (domgonsa)" userId="a8b517bc-8a83-4bc1-bd8b-9971fd0116be" providerId="ADAL" clId="{E3CEC8EE-5EB3-4E78-978F-192506849103}" dt="2025-10-17T01:20:53.940" v="14" actId="207"/>
        <pc:sldMkLst>
          <pc:docMk/>
          <pc:sldMk cId="4272076478" sldId="2147483237"/>
        </pc:sldMkLst>
        <pc:spChg chg="mod">
          <ac:chgData name="Dominic Franklin Gonsalves (domgonsa)" userId="a8b517bc-8a83-4bc1-bd8b-9971fd0116be" providerId="ADAL" clId="{E3CEC8EE-5EB3-4E78-978F-192506849103}" dt="2025-10-17T01:20:53.940" v="14" actId="207"/>
          <ac:spMkLst>
            <pc:docMk/>
            <pc:sldMk cId="4272076478" sldId="2147483237"/>
            <ac:spMk id="2" creationId="{C38DD8DF-E1A5-69D4-9A09-EFB2AA1EBC35}"/>
          </ac:spMkLst>
        </pc:spChg>
      </pc:sldChg>
      <pc:sldChg chg="add">
        <pc:chgData name="Dominic Franklin Gonsalves (domgonsa)" userId="a8b517bc-8a83-4bc1-bd8b-9971fd0116be" providerId="ADAL" clId="{E3CEC8EE-5EB3-4E78-978F-192506849103}" dt="2025-10-17T01:19:43.846" v="3"/>
        <pc:sldMkLst>
          <pc:docMk/>
          <pc:sldMk cId="4191892540" sldId="2147483240"/>
        </pc:sldMkLst>
      </pc:sldChg>
      <pc:sldChg chg="add del">
        <pc:chgData name="Dominic Franklin Gonsalves (domgonsa)" userId="a8b517bc-8a83-4bc1-bd8b-9971fd0116be" providerId="ADAL" clId="{E3CEC8EE-5EB3-4E78-978F-192506849103}" dt="2025-10-17T01:44:27.840" v="319" actId="47"/>
        <pc:sldMkLst>
          <pc:docMk/>
          <pc:sldMk cId="3361456876" sldId="2147483372"/>
        </pc:sldMkLst>
      </pc:sldChg>
      <pc:sldChg chg="add del">
        <pc:chgData name="Dominic Franklin Gonsalves (domgonsa)" userId="a8b517bc-8a83-4bc1-bd8b-9971fd0116be" providerId="ADAL" clId="{E3CEC8EE-5EB3-4E78-978F-192506849103}" dt="2025-10-17T01:44:27.840" v="319" actId="47"/>
        <pc:sldMkLst>
          <pc:docMk/>
          <pc:sldMk cId="3939432359" sldId="2147483375"/>
        </pc:sldMkLst>
      </pc:sldChg>
      <pc:sldChg chg="add del">
        <pc:chgData name="Dominic Franklin Gonsalves (domgonsa)" userId="a8b517bc-8a83-4bc1-bd8b-9971fd0116be" providerId="ADAL" clId="{E3CEC8EE-5EB3-4E78-978F-192506849103}" dt="2025-10-17T01:24:16.900" v="152" actId="47"/>
        <pc:sldMkLst>
          <pc:docMk/>
          <pc:sldMk cId="2330744333" sldId="2147483396"/>
        </pc:sldMkLst>
      </pc:sldChg>
      <pc:sldChg chg="add del">
        <pc:chgData name="Dominic Franklin Gonsalves (domgonsa)" userId="a8b517bc-8a83-4bc1-bd8b-9971fd0116be" providerId="ADAL" clId="{E3CEC8EE-5EB3-4E78-978F-192506849103}" dt="2025-10-17T01:44:27.840" v="319" actId="47"/>
        <pc:sldMkLst>
          <pc:docMk/>
          <pc:sldMk cId="756466719" sldId="2147483417"/>
        </pc:sldMkLst>
      </pc:sldChg>
      <pc:sldChg chg="add del">
        <pc:chgData name="Dominic Franklin Gonsalves (domgonsa)" userId="a8b517bc-8a83-4bc1-bd8b-9971fd0116be" providerId="ADAL" clId="{E3CEC8EE-5EB3-4E78-978F-192506849103}" dt="2025-10-17T01:44:27.840" v="319" actId="47"/>
        <pc:sldMkLst>
          <pc:docMk/>
          <pc:sldMk cId="1320896983" sldId="2147483418"/>
        </pc:sldMkLst>
      </pc:sldChg>
      <pc:sldChg chg="add del">
        <pc:chgData name="Dominic Franklin Gonsalves (domgonsa)" userId="a8b517bc-8a83-4bc1-bd8b-9971fd0116be" providerId="ADAL" clId="{E3CEC8EE-5EB3-4E78-978F-192506849103}" dt="2025-10-17T01:44:27.840" v="319" actId="47"/>
        <pc:sldMkLst>
          <pc:docMk/>
          <pc:sldMk cId="4006681548" sldId="2147483539"/>
        </pc:sldMkLst>
      </pc:sldChg>
      <pc:sldChg chg="add del">
        <pc:chgData name="Dominic Franklin Gonsalves (domgonsa)" userId="a8b517bc-8a83-4bc1-bd8b-9971fd0116be" providerId="ADAL" clId="{E3CEC8EE-5EB3-4E78-978F-192506849103}" dt="2025-10-17T01:44:27.840" v="319" actId="47"/>
        <pc:sldMkLst>
          <pc:docMk/>
          <pc:sldMk cId="2073268423" sldId="2147483541"/>
        </pc:sldMkLst>
      </pc:sldChg>
      <pc:sldChg chg="add">
        <pc:chgData name="Dominic Franklin Gonsalves (domgonsa)" userId="a8b517bc-8a83-4bc1-bd8b-9971fd0116be" providerId="ADAL" clId="{E3CEC8EE-5EB3-4E78-978F-192506849103}" dt="2025-10-17T01:19:43.846" v="3"/>
        <pc:sldMkLst>
          <pc:docMk/>
          <pc:sldMk cId="1170317761" sldId="2147483542"/>
        </pc:sldMkLst>
      </pc:sldChg>
      <pc:sldChg chg="add del">
        <pc:chgData name="Dominic Franklin Gonsalves (domgonsa)" userId="a8b517bc-8a83-4bc1-bd8b-9971fd0116be" providerId="ADAL" clId="{E3CEC8EE-5EB3-4E78-978F-192506849103}" dt="2025-10-17T01:43:22.321" v="227" actId="47"/>
        <pc:sldMkLst>
          <pc:docMk/>
          <pc:sldMk cId="2233968049" sldId="2147483549"/>
        </pc:sldMkLst>
      </pc:sldChg>
      <pc:sldChg chg="add del">
        <pc:chgData name="Dominic Franklin Gonsalves (domgonsa)" userId="a8b517bc-8a83-4bc1-bd8b-9971fd0116be" providerId="ADAL" clId="{E3CEC8EE-5EB3-4E78-978F-192506849103}" dt="2025-10-17T01:43:38.735" v="291" actId="47"/>
        <pc:sldMkLst>
          <pc:docMk/>
          <pc:sldMk cId="3710353291" sldId="2147483552"/>
        </pc:sldMkLst>
      </pc:sldChg>
      <pc:sldChg chg="add del">
        <pc:chgData name="Dominic Franklin Gonsalves (domgonsa)" userId="a8b517bc-8a83-4bc1-bd8b-9971fd0116be" providerId="ADAL" clId="{E3CEC8EE-5EB3-4E78-978F-192506849103}" dt="2025-10-17T01:43:29.500" v="251" actId="47"/>
        <pc:sldMkLst>
          <pc:docMk/>
          <pc:sldMk cId="1459311287" sldId="2147483563"/>
        </pc:sldMkLst>
      </pc:sldChg>
      <pc:sldChg chg="add del">
        <pc:chgData name="Dominic Franklin Gonsalves (domgonsa)" userId="a8b517bc-8a83-4bc1-bd8b-9971fd0116be" providerId="ADAL" clId="{E3CEC8EE-5EB3-4E78-978F-192506849103}" dt="2025-10-17T01:44:27.840" v="319" actId="47"/>
        <pc:sldMkLst>
          <pc:docMk/>
          <pc:sldMk cId="3479191101" sldId="2147483567"/>
        </pc:sldMkLst>
      </pc:sldChg>
      <pc:sldChg chg="add del">
        <pc:chgData name="Dominic Franklin Gonsalves (domgonsa)" userId="a8b517bc-8a83-4bc1-bd8b-9971fd0116be" providerId="ADAL" clId="{E3CEC8EE-5EB3-4E78-978F-192506849103}" dt="2025-10-17T01:44:27.840" v="319" actId="47"/>
        <pc:sldMkLst>
          <pc:docMk/>
          <pc:sldMk cId="1481913888" sldId="2147483568"/>
        </pc:sldMkLst>
      </pc:sldChg>
      <pc:sldChg chg="add del">
        <pc:chgData name="Dominic Franklin Gonsalves (domgonsa)" userId="a8b517bc-8a83-4bc1-bd8b-9971fd0116be" providerId="ADAL" clId="{E3CEC8EE-5EB3-4E78-978F-192506849103}" dt="2025-10-17T01:44:27.840" v="319" actId="47"/>
        <pc:sldMkLst>
          <pc:docMk/>
          <pc:sldMk cId="2033931339" sldId="2147483569"/>
        </pc:sldMkLst>
      </pc:sldChg>
      <pc:sldChg chg="add del">
        <pc:chgData name="Dominic Franklin Gonsalves (domgonsa)" userId="a8b517bc-8a83-4bc1-bd8b-9971fd0116be" providerId="ADAL" clId="{E3CEC8EE-5EB3-4E78-978F-192506849103}" dt="2025-10-17T01:44:27.840" v="319" actId="47"/>
        <pc:sldMkLst>
          <pc:docMk/>
          <pc:sldMk cId="2411561486" sldId="2147483570"/>
        </pc:sldMkLst>
      </pc:sldChg>
      <pc:sldChg chg="add del">
        <pc:chgData name="Dominic Franklin Gonsalves (domgonsa)" userId="a8b517bc-8a83-4bc1-bd8b-9971fd0116be" providerId="ADAL" clId="{E3CEC8EE-5EB3-4E78-978F-192506849103}" dt="2025-10-17T01:44:27.840" v="319" actId="47"/>
        <pc:sldMkLst>
          <pc:docMk/>
          <pc:sldMk cId="2662801889" sldId="2147483572"/>
        </pc:sldMkLst>
      </pc:sldChg>
      <pc:sldChg chg="add del">
        <pc:chgData name="Dominic Franklin Gonsalves (domgonsa)" userId="a8b517bc-8a83-4bc1-bd8b-9971fd0116be" providerId="ADAL" clId="{E3CEC8EE-5EB3-4E78-978F-192506849103}" dt="2025-10-17T01:44:27.840" v="319" actId="47"/>
        <pc:sldMkLst>
          <pc:docMk/>
          <pc:sldMk cId="3211691133" sldId="2147483573"/>
        </pc:sldMkLst>
      </pc:sldChg>
      <pc:sldChg chg="add del">
        <pc:chgData name="Dominic Franklin Gonsalves (domgonsa)" userId="a8b517bc-8a83-4bc1-bd8b-9971fd0116be" providerId="ADAL" clId="{E3CEC8EE-5EB3-4E78-978F-192506849103}" dt="2025-10-17T01:44:27.840" v="319" actId="47"/>
        <pc:sldMkLst>
          <pc:docMk/>
          <pc:sldMk cId="1223652475" sldId="2147483574"/>
        </pc:sldMkLst>
      </pc:sldChg>
      <pc:sldChg chg="add del">
        <pc:chgData name="Dominic Franklin Gonsalves (domgonsa)" userId="a8b517bc-8a83-4bc1-bd8b-9971fd0116be" providerId="ADAL" clId="{E3CEC8EE-5EB3-4E78-978F-192506849103}" dt="2025-10-17T01:44:27.840" v="319" actId="47"/>
        <pc:sldMkLst>
          <pc:docMk/>
          <pc:sldMk cId="3547471527" sldId="2147483575"/>
        </pc:sldMkLst>
      </pc:sldChg>
      <pc:sldChg chg="add del">
        <pc:chgData name="Dominic Franklin Gonsalves (domgonsa)" userId="a8b517bc-8a83-4bc1-bd8b-9971fd0116be" providerId="ADAL" clId="{E3CEC8EE-5EB3-4E78-978F-192506849103}" dt="2025-10-17T01:44:27.840" v="319" actId="47"/>
        <pc:sldMkLst>
          <pc:docMk/>
          <pc:sldMk cId="3999419307" sldId="2147483576"/>
        </pc:sldMkLst>
      </pc:sldChg>
      <pc:sldChg chg="add del">
        <pc:chgData name="Dominic Franklin Gonsalves (domgonsa)" userId="a8b517bc-8a83-4bc1-bd8b-9971fd0116be" providerId="ADAL" clId="{E3CEC8EE-5EB3-4E78-978F-192506849103}" dt="2025-10-17T01:44:27.840" v="319" actId="47"/>
        <pc:sldMkLst>
          <pc:docMk/>
          <pc:sldMk cId="2803875312" sldId="2147483577"/>
        </pc:sldMkLst>
      </pc:sldChg>
      <pc:sldChg chg="modSp add">
        <pc:chgData name="Dominic Franklin Gonsalves (domgonsa)" userId="a8b517bc-8a83-4bc1-bd8b-9971fd0116be" providerId="ADAL" clId="{E3CEC8EE-5EB3-4E78-978F-192506849103}" dt="2025-10-17T01:42:47.775" v="205" actId="207"/>
        <pc:sldMkLst>
          <pc:docMk/>
          <pc:sldMk cId="2975861349" sldId="2147483611"/>
        </pc:sldMkLst>
        <pc:spChg chg="mod">
          <ac:chgData name="Dominic Franklin Gonsalves (domgonsa)" userId="a8b517bc-8a83-4bc1-bd8b-9971fd0116be" providerId="ADAL" clId="{E3CEC8EE-5EB3-4E78-978F-192506849103}" dt="2025-10-17T01:42:37.864" v="204" actId="207"/>
          <ac:spMkLst>
            <pc:docMk/>
            <pc:sldMk cId="2975861349" sldId="2147483611"/>
            <ac:spMk id="6" creationId="{D5804E5A-945C-8B00-4365-8C195A4FBD43}"/>
          </ac:spMkLst>
        </pc:spChg>
        <pc:spChg chg="mod">
          <ac:chgData name="Dominic Franklin Gonsalves (domgonsa)" userId="a8b517bc-8a83-4bc1-bd8b-9971fd0116be" providerId="ADAL" clId="{E3CEC8EE-5EB3-4E78-978F-192506849103}" dt="2025-10-17T01:42:47.775" v="205" actId="207"/>
          <ac:spMkLst>
            <pc:docMk/>
            <pc:sldMk cId="2975861349" sldId="2147483611"/>
            <ac:spMk id="8" creationId="{EB3771F6-A3A4-644C-7BA3-0CFABCA76B6F}"/>
          </ac:spMkLst>
        </pc:spChg>
      </pc:sldChg>
      <pc:sldChg chg="add del">
        <pc:chgData name="Dominic Franklin Gonsalves (domgonsa)" userId="a8b517bc-8a83-4bc1-bd8b-9971fd0116be" providerId="ADAL" clId="{E3CEC8EE-5EB3-4E78-978F-192506849103}" dt="2025-10-17T01:44:27.840" v="319" actId="47"/>
        <pc:sldMkLst>
          <pc:docMk/>
          <pc:sldMk cId="2077960740" sldId="2147483617"/>
        </pc:sldMkLst>
      </pc:sldChg>
      <pc:sldChg chg="add del">
        <pc:chgData name="Dominic Franklin Gonsalves (domgonsa)" userId="a8b517bc-8a83-4bc1-bd8b-9971fd0116be" providerId="ADAL" clId="{E3CEC8EE-5EB3-4E78-978F-192506849103}" dt="2025-10-17T01:44:27.840" v="319" actId="47"/>
        <pc:sldMkLst>
          <pc:docMk/>
          <pc:sldMk cId="3047708699" sldId="2147483618"/>
        </pc:sldMkLst>
      </pc:sldChg>
      <pc:sldChg chg="add del">
        <pc:chgData name="Dominic Franklin Gonsalves (domgonsa)" userId="a8b517bc-8a83-4bc1-bd8b-9971fd0116be" providerId="ADAL" clId="{E3CEC8EE-5EB3-4E78-978F-192506849103}" dt="2025-10-17T01:44:27.840" v="319" actId="47"/>
        <pc:sldMkLst>
          <pc:docMk/>
          <pc:sldMk cId="944838577" sldId="2147483620"/>
        </pc:sldMkLst>
      </pc:sldChg>
      <pc:sldChg chg="add del">
        <pc:chgData name="Dominic Franklin Gonsalves (domgonsa)" userId="a8b517bc-8a83-4bc1-bd8b-9971fd0116be" providerId="ADAL" clId="{E3CEC8EE-5EB3-4E78-978F-192506849103}" dt="2025-10-17T01:43:13.453" v="211" actId="47"/>
        <pc:sldMkLst>
          <pc:docMk/>
          <pc:sldMk cId="1865472089" sldId="2147483621"/>
        </pc:sldMkLst>
      </pc:sldChg>
      <pc:sldChg chg="add">
        <pc:chgData name="Dominic Franklin Gonsalves (domgonsa)" userId="a8b517bc-8a83-4bc1-bd8b-9971fd0116be" providerId="ADAL" clId="{E3CEC8EE-5EB3-4E78-978F-192506849103}" dt="2025-10-17T01:19:43.846" v="3"/>
        <pc:sldMkLst>
          <pc:docMk/>
          <pc:sldMk cId="69652440" sldId="2147483622"/>
        </pc:sldMkLst>
      </pc:sldChg>
      <pc:sldChg chg="add del">
        <pc:chgData name="Dominic Franklin Gonsalves (domgonsa)" userId="a8b517bc-8a83-4bc1-bd8b-9971fd0116be" providerId="ADAL" clId="{E3CEC8EE-5EB3-4E78-978F-192506849103}" dt="2025-10-17T01:43:20.762" v="224" actId="47"/>
        <pc:sldMkLst>
          <pc:docMk/>
          <pc:sldMk cId="344931550" sldId="2147483623"/>
        </pc:sldMkLst>
      </pc:sldChg>
      <pc:sldChg chg="add del">
        <pc:chgData name="Dominic Franklin Gonsalves (domgonsa)" userId="a8b517bc-8a83-4bc1-bd8b-9971fd0116be" providerId="ADAL" clId="{E3CEC8EE-5EB3-4E78-978F-192506849103}" dt="2025-10-17T01:43:33.670" v="265" actId="47"/>
        <pc:sldMkLst>
          <pc:docMk/>
          <pc:sldMk cId="2332144950" sldId="2147483624"/>
        </pc:sldMkLst>
      </pc:sldChg>
      <pc:sldChg chg="add del">
        <pc:chgData name="Dominic Franklin Gonsalves (domgonsa)" userId="a8b517bc-8a83-4bc1-bd8b-9971fd0116be" providerId="ADAL" clId="{E3CEC8EE-5EB3-4E78-978F-192506849103}" dt="2025-10-17T01:43:39.646" v="296" actId="47"/>
        <pc:sldMkLst>
          <pc:docMk/>
          <pc:sldMk cId="707620576" sldId="2147483625"/>
        </pc:sldMkLst>
      </pc:sldChg>
      <pc:sldChg chg="add del">
        <pc:chgData name="Dominic Franklin Gonsalves (domgonsa)" userId="a8b517bc-8a83-4bc1-bd8b-9971fd0116be" providerId="ADAL" clId="{E3CEC8EE-5EB3-4E78-978F-192506849103}" dt="2025-10-17T01:43:40.004" v="298" actId="47"/>
        <pc:sldMkLst>
          <pc:docMk/>
          <pc:sldMk cId="592241903" sldId="2147483626"/>
        </pc:sldMkLst>
      </pc:sldChg>
      <pc:sldChg chg="add del">
        <pc:chgData name="Dominic Franklin Gonsalves (domgonsa)" userId="a8b517bc-8a83-4bc1-bd8b-9971fd0116be" providerId="ADAL" clId="{E3CEC8EE-5EB3-4E78-978F-192506849103}" dt="2025-10-17T01:44:27.840" v="319" actId="47"/>
        <pc:sldMkLst>
          <pc:docMk/>
          <pc:sldMk cId="1856297976" sldId="2147483627"/>
        </pc:sldMkLst>
      </pc:sldChg>
      <pc:sldChg chg="add del">
        <pc:chgData name="Dominic Franklin Gonsalves (domgonsa)" userId="a8b517bc-8a83-4bc1-bd8b-9971fd0116be" providerId="ADAL" clId="{E3CEC8EE-5EB3-4E78-978F-192506849103}" dt="2025-10-17T01:44:27.840" v="319" actId="47"/>
        <pc:sldMkLst>
          <pc:docMk/>
          <pc:sldMk cId="3221474594" sldId="2147483642"/>
        </pc:sldMkLst>
      </pc:sldChg>
      <pc:sldChg chg="add del">
        <pc:chgData name="Dominic Franklin Gonsalves (domgonsa)" userId="a8b517bc-8a83-4bc1-bd8b-9971fd0116be" providerId="ADAL" clId="{E3CEC8EE-5EB3-4E78-978F-192506849103}" dt="2025-10-17T01:43:43.186" v="312" actId="47"/>
        <pc:sldMkLst>
          <pc:docMk/>
          <pc:sldMk cId="2975305767" sldId="2147483643"/>
        </pc:sldMkLst>
      </pc:sldChg>
      <pc:sldChg chg="add del">
        <pc:chgData name="Dominic Franklin Gonsalves (domgonsa)" userId="a8b517bc-8a83-4bc1-bd8b-9971fd0116be" providerId="ADAL" clId="{E3CEC8EE-5EB3-4E78-978F-192506849103}" dt="2025-10-17T01:43:43.758" v="315" actId="47"/>
        <pc:sldMkLst>
          <pc:docMk/>
          <pc:sldMk cId="2256958110" sldId="2147483644"/>
        </pc:sldMkLst>
      </pc:sldChg>
      <pc:sldChg chg="add del">
        <pc:chgData name="Dominic Franklin Gonsalves (domgonsa)" userId="a8b517bc-8a83-4bc1-bd8b-9971fd0116be" providerId="ADAL" clId="{E3CEC8EE-5EB3-4E78-978F-192506849103}" dt="2025-10-17T01:43:43.363" v="313" actId="47"/>
        <pc:sldMkLst>
          <pc:docMk/>
          <pc:sldMk cId="2950746865" sldId="2147483645"/>
        </pc:sldMkLst>
      </pc:sldChg>
      <pc:sldChg chg="add del">
        <pc:chgData name="Dominic Franklin Gonsalves (domgonsa)" userId="a8b517bc-8a83-4bc1-bd8b-9971fd0116be" providerId="ADAL" clId="{E3CEC8EE-5EB3-4E78-978F-192506849103}" dt="2025-10-17T01:44:27.840" v="319" actId="47"/>
        <pc:sldMkLst>
          <pc:docMk/>
          <pc:sldMk cId="3281671241" sldId="2147483646"/>
        </pc:sldMkLst>
      </pc:sldChg>
      <pc:sldChg chg="delSp modSp add mod">
        <pc:chgData name="Dominic Franklin Gonsalves (domgonsa)" userId="a8b517bc-8a83-4bc1-bd8b-9971fd0116be" providerId="ADAL" clId="{E3CEC8EE-5EB3-4E78-978F-192506849103}" dt="2025-10-17T01:45:03.705" v="320" actId="14100"/>
        <pc:sldMkLst>
          <pc:docMk/>
          <pc:sldMk cId="2066550283" sldId="2147483647"/>
        </pc:sldMkLst>
        <pc:spChg chg="mod">
          <ac:chgData name="Dominic Franklin Gonsalves (domgonsa)" userId="a8b517bc-8a83-4bc1-bd8b-9971fd0116be" providerId="ADAL" clId="{E3CEC8EE-5EB3-4E78-978F-192506849103}" dt="2025-10-17T01:45:03.705" v="320" actId="14100"/>
          <ac:spMkLst>
            <pc:docMk/>
            <pc:sldMk cId="2066550283" sldId="2147483647"/>
            <ac:spMk id="7" creationId="{D6B90AA2-5340-DBA7-9F4B-A3A6763EBD79}"/>
          </ac:spMkLst>
        </pc:spChg>
        <pc:spChg chg="mod">
          <ac:chgData name="Dominic Franklin Gonsalves (domgonsa)" userId="a8b517bc-8a83-4bc1-bd8b-9971fd0116be" providerId="ADAL" clId="{E3CEC8EE-5EB3-4E78-978F-192506849103}" dt="2025-10-17T01:23:48.379" v="147" actId="20577"/>
          <ac:spMkLst>
            <pc:docMk/>
            <pc:sldMk cId="2066550283" sldId="2147483647"/>
            <ac:spMk id="8" creationId="{F8C8162C-9F76-D525-BACF-E4C90EA5E4C5}"/>
          </ac:spMkLst>
        </pc:spChg>
        <pc:spChg chg="mod">
          <ac:chgData name="Dominic Franklin Gonsalves (domgonsa)" userId="a8b517bc-8a83-4bc1-bd8b-9971fd0116be" providerId="ADAL" clId="{E3CEC8EE-5EB3-4E78-978F-192506849103}" dt="2025-10-17T01:23:06.768" v="75" actId="20577"/>
          <ac:spMkLst>
            <pc:docMk/>
            <pc:sldMk cId="2066550283" sldId="2147483647"/>
            <ac:spMk id="9" creationId="{9636A679-3372-42FD-D222-304EC2B014E7}"/>
          </ac:spMkLst>
        </pc:spChg>
      </pc:sldChg>
      <pc:sldMasterChg chg="delSldLayout">
        <pc:chgData name="Dominic Franklin Gonsalves (domgonsa)" userId="a8b517bc-8a83-4bc1-bd8b-9971fd0116be" providerId="ADAL" clId="{E3CEC8EE-5EB3-4E78-978F-192506849103}" dt="2025-10-17T01:44:27.840" v="319" actId="47"/>
        <pc:sldMasterMkLst>
          <pc:docMk/>
          <pc:sldMasterMk cId="929033238" sldId="2147484058"/>
        </pc:sldMasterMkLst>
        <pc:sldLayoutChg chg="del">
          <pc:chgData name="Dominic Franklin Gonsalves (domgonsa)" userId="a8b517bc-8a83-4bc1-bd8b-9971fd0116be" providerId="ADAL" clId="{E3CEC8EE-5EB3-4E78-978F-192506849103}" dt="2025-10-17T01:19:22.883" v="2" actId="47"/>
          <pc:sldLayoutMkLst>
            <pc:docMk/>
            <pc:sldMasterMk cId="929033238" sldId="2147484058"/>
            <pc:sldLayoutMk cId="2582624097" sldId="2147484114"/>
          </pc:sldLayoutMkLst>
        </pc:sldLayoutChg>
        <pc:sldLayoutChg chg="del">
          <pc:chgData name="Dominic Franklin Gonsalves (domgonsa)" userId="a8b517bc-8a83-4bc1-bd8b-9971fd0116be" providerId="ADAL" clId="{E3CEC8EE-5EB3-4E78-978F-192506849103}" dt="2025-10-17T01:24:16.900" v="152" actId="47"/>
          <pc:sldLayoutMkLst>
            <pc:docMk/>
            <pc:sldMasterMk cId="929033238" sldId="2147484058"/>
            <pc:sldLayoutMk cId="3044566586" sldId="2147484116"/>
          </pc:sldLayoutMkLst>
        </pc:sldLayoutChg>
        <pc:sldLayoutChg chg="del">
          <pc:chgData name="Dominic Franklin Gonsalves (domgonsa)" userId="a8b517bc-8a83-4bc1-bd8b-9971fd0116be" providerId="ADAL" clId="{E3CEC8EE-5EB3-4E78-978F-192506849103}" dt="2025-10-17T01:43:38.908" v="292" actId="47"/>
          <pc:sldLayoutMkLst>
            <pc:docMk/>
            <pc:sldMasterMk cId="929033238" sldId="2147484058"/>
            <pc:sldLayoutMk cId="3634629937" sldId="2147484118"/>
          </pc:sldLayoutMkLst>
        </pc:sldLayoutChg>
        <pc:sldLayoutChg chg="del">
          <pc:chgData name="Dominic Franklin Gonsalves (domgonsa)" userId="a8b517bc-8a83-4bc1-bd8b-9971fd0116be" providerId="ADAL" clId="{E3CEC8EE-5EB3-4E78-978F-192506849103}" dt="2025-10-17T01:43:41.046" v="303" actId="47"/>
          <pc:sldLayoutMkLst>
            <pc:docMk/>
            <pc:sldMasterMk cId="929033238" sldId="2147484058"/>
            <pc:sldLayoutMk cId="2484189688" sldId="2147484119"/>
          </pc:sldLayoutMkLst>
        </pc:sldLayoutChg>
        <pc:sldLayoutChg chg="del">
          <pc:chgData name="Dominic Franklin Gonsalves (domgonsa)" userId="a8b517bc-8a83-4bc1-bd8b-9971fd0116be" providerId="ADAL" clId="{E3CEC8EE-5EB3-4E78-978F-192506849103}" dt="2025-10-17T01:44:27.840" v="319" actId="47"/>
          <pc:sldLayoutMkLst>
            <pc:docMk/>
            <pc:sldMasterMk cId="929033238" sldId="2147484058"/>
            <pc:sldLayoutMk cId="2823862247" sldId="2147484120"/>
          </pc:sldLayoutMkLst>
        </pc:sldLayoutChg>
        <pc:sldLayoutChg chg="del">
          <pc:chgData name="Dominic Franklin Gonsalves (domgonsa)" userId="a8b517bc-8a83-4bc1-bd8b-9971fd0116be" providerId="ADAL" clId="{E3CEC8EE-5EB3-4E78-978F-192506849103}" dt="2025-10-17T01:44:27.840" v="319" actId="47"/>
          <pc:sldLayoutMkLst>
            <pc:docMk/>
            <pc:sldMasterMk cId="929033238" sldId="2147484058"/>
            <pc:sldLayoutMk cId="2870209010" sldId="2147484121"/>
          </pc:sldLayoutMkLst>
        </pc:sldLayoutChg>
        <pc:sldLayoutChg chg="del">
          <pc:chgData name="Dominic Franklin Gonsalves (domgonsa)" userId="a8b517bc-8a83-4bc1-bd8b-9971fd0116be" providerId="ADAL" clId="{E3CEC8EE-5EB3-4E78-978F-192506849103}" dt="2025-10-17T01:44:27.840" v="319" actId="47"/>
          <pc:sldLayoutMkLst>
            <pc:docMk/>
            <pc:sldMasterMk cId="929033238" sldId="2147484058"/>
            <pc:sldLayoutMk cId="2567318622" sldId="2147484122"/>
          </pc:sldLayoutMkLst>
        </pc:sldLayoutChg>
        <pc:sldLayoutChg chg="del">
          <pc:chgData name="Dominic Franklin Gonsalves (domgonsa)" userId="a8b517bc-8a83-4bc1-bd8b-9971fd0116be" providerId="ADAL" clId="{E3CEC8EE-5EB3-4E78-978F-192506849103}" dt="2025-10-17T01:44:27.840" v="319" actId="47"/>
          <pc:sldLayoutMkLst>
            <pc:docMk/>
            <pc:sldMasterMk cId="929033238" sldId="2147484058"/>
            <pc:sldLayoutMk cId="1699568570" sldId="2147484123"/>
          </pc:sldLayoutMkLst>
        </pc:sldLayoutChg>
        <pc:sldLayoutChg chg="del">
          <pc:chgData name="Dominic Franklin Gonsalves (domgonsa)" userId="a8b517bc-8a83-4bc1-bd8b-9971fd0116be" providerId="ADAL" clId="{E3CEC8EE-5EB3-4E78-978F-192506849103}" dt="2025-10-17T01:44:27.840" v="319" actId="47"/>
          <pc:sldLayoutMkLst>
            <pc:docMk/>
            <pc:sldMasterMk cId="929033238" sldId="2147484058"/>
            <pc:sldLayoutMk cId="2026310497" sldId="2147484124"/>
          </pc:sldLayoutMkLst>
        </pc:sldLayoutChg>
        <pc:sldLayoutChg chg="del">
          <pc:chgData name="Dominic Franklin Gonsalves (domgonsa)" userId="a8b517bc-8a83-4bc1-bd8b-9971fd0116be" providerId="ADAL" clId="{E3CEC8EE-5EB3-4E78-978F-192506849103}" dt="2025-10-17T01:44:27.840" v="319" actId="47"/>
          <pc:sldLayoutMkLst>
            <pc:docMk/>
            <pc:sldMasterMk cId="929033238" sldId="2147484058"/>
            <pc:sldLayoutMk cId="501457283" sldId="214748412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2104B-A22A-485F-8181-8B2CD5833538}" type="datetimeFigureOut">
              <a:rPr lang="en-US" smtClean="0"/>
              <a:t>10/29/2025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B4990-0A23-4A10-BE7D-7E64CAB85BE3}" type="slidenum">
              <a:rPr lang="en-US" smtClean="0"/>
              <a:t>‹#›</a:t>
            </a:fld>
            <a:endParaRPr lang="en-US"/>
          </a:p>
        </p:txBody>
      </p:sp>
    </p:spTree>
    <p:extLst>
      <p:ext uri="{BB962C8B-B14F-4D97-AF65-F5344CB8AC3E}">
        <p14:creationId xmlns:p14="http://schemas.microsoft.com/office/powerpoint/2010/main" val="62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CiscoSansTT" panose="020B0503020201020303" pitchFamily="34" charset="0"/>
      </a:defRPr>
    </a:lvl1pPr>
    <a:lvl2pPr marL="457200" algn="l" defTabSz="914400" rtl="0" eaLnBrk="1" latinLnBrk="0" hangingPunct="1">
      <a:defRPr sz="1200" kern="1200">
        <a:solidFill>
          <a:schemeClr val="tx1"/>
        </a:solidFill>
        <a:latin typeface="+mn-lt"/>
        <a:ea typeface="+mn-ea"/>
        <a:cs typeface="CiscoSansTT" panose="020B0503020201020303" pitchFamily="34" charset="0"/>
      </a:defRPr>
    </a:lvl2pPr>
    <a:lvl3pPr marL="914400" algn="l" defTabSz="914400" rtl="0" eaLnBrk="1" latinLnBrk="0" hangingPunct="1">
      <a:defRPr sz="1200" kern="1200">
        <a:solidFill>
          <a:schemeClr val="tx1"/>
        </a:solidFill>
        <a:latin typeface="+mn-lt"/>
        <a:ea typeface="+mn-ea"/>
        <a:cs typeface="CiscoSansTT" panose="020B0503020201020303" pitchFamily="34" charset="0"/>
      </a:defRPr>
    </a:lvl3pPr>
    <a:lvl4pPr marL="1371600" algn="l" defTabSz="914400" rtl="0" eaLnBrk="1" latinLnBrk="0" hangingPunct="1">
      <a:defRPr sz="1200" kern="1200">
        <a:solidFill>
          <a:schemeClr val="tx1"/>
        </a:solidFill>
        <a:latin typeface="+mn-lt"/>
        <a:ea typeface="+mn-ea"/>
        <a:cs typeface="CiscoSansTT" panose="020B0503020201020303" pitchFamily="34" charset="0"/>
      </a:defRPr>
    </a:lvl4pPr>
    <a:lvl5pPr marL="1828800" algn="l" defTabSz="914400" rtl="0" eaLnBrk="1" latinLnBrk="0" hangingPunct="1">
      <a:defRPr sz="1200" kern="1200">
        <a:solidFill>
          <a:schemeClr val="tx1"/>
        </a:solidFill>
        <a:latin typeface="+mn-lt"/>
        <a:ea typeface="+mn-ea"/>
        <a:cs typeface="CiscoSansTT" panose="020B05030202010203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F5174-1373-5563-BD55-7EC480F1F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1E21B-A1D8-7398-D384-91CA7885E0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8CC1F5-1D75-CCB2-B5C1-22F7AE7CC3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4C1515-8E61-5120-B636-FAE7C7E6034C}"/>
              </a:ext>
            </a:extLst>
          </p:cNvPr>
          <p:cNvSpPr>
            <a:spLocks noGrp="1"/>
          </p:cNvSpPr>
          <p:nvPr>
            <p:ph type="sldNum" sz="quarter" idx="5"/>
          </p:nvPr>
        </p:nvSpPr>
        <p:spPr/>
        <p:txBody>
          <a:bodyPr/>
          <a:lstStyle/>
          <a:p>
            <a:fld id="{4DBB4990-0A23-4A10-BE7D-7E64CAB85BE3}" type="slidenum">
              <a:rPr lang="en-US" smtClean="0"/>
              <a:t>1</a:t>
            </a:fld>
            <a:endParaRPr lang="en-US"/>
          </a:p>
        </p:txBody>
      </p:sp>
    </p:spTree>
    <p:extLst>
      <p:ext uri="{BB962C8B-B14F-4D97-AF65-F5344CB8AC3E}">
        <p14:creationId xmlns:p14="http://schemas.microsoft.com/office/powerpoint/2010/main" val="656044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err="1">
                <a:solidFill>
                  <a:schemeClr val="bg1"/>
                </a:solidFill>
                <a:latin typeface="+mn-lt"/>
                <a:ea typeface="ＭＳ Ｐゴシック" charset="0"/>
              </a:rPr>
              <a:t>Whats</a:t>
            </a:r>
            <a:r>
              <a:rPr lang="en-US" sz="1200" kern="1200">
                <a:solidFill>
                  <a:schemeClr val="bg1"/>
                </a:solidFill>
                <a:latin typeface="+mn-lt"/>
                <a:ea typeface="ＭＳ Ｐゴシック" charset="0"/>
              </a:rPr>
              <a:t> your Take and experience </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4860F-B73F-352E-6563-5822C5FF1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1384F-E5E7-FE8E-6477-64255010DBA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BBAD13F-23C6-1C45-AD67-0A09395685A9}"/>
              </a:ext>
            </a:extLst>
          </p:cNvPr>
          <p:cNvSpPr>
            <a:spLocks noGrp="1"/>
          </p:cNvSpPr>
          <p:nvPr>
            <p:ph type="body" idx="1"/>
          </p:nvPr>
        </p:nvSpPr>
        <p:spPr/>
        <p:txBody>
          <a:bodyPr/>
          <a:lstStyle/>
          <a:p>
            <a:r>
              <a:rPr lang="en-IN"/>
              <a:t>I hope you all had a </a:t>
            </a:r>
            <a:r>
              <a:rPr lang="en-IN" b="1"/>
              <a:t>great time last night.</a:t>
            </a:r>
            <a:endParaRPr lang="en-IN"/>
          </a:p>
          <a:p>
            <a:endParaRPr lang="en-IN"/>
          </a:p>
          <a:p>
            <a:pPr marL="171450" indent="-171450">
              <a:buFont typeface="Arial" panose="020B0604020202020204" pitchFamily="34" charset="0"/>
              <a:buChar char="•"/>
            </a:pPr>
            <a:endParaRPr lang="en-IN" b="1"/>
          </a:p>
          <a:p>
            <a:pPr marL="171450" indent="-171450">
              <a:buFont typeface="Arial" panose="020B0604020202020204" pitchFamily="34" charset="0"/>
              <a:buChar char="•"/>
            </a:pPr>
            <a:r>
              <a:rPr lang="en-IN" b="1"/>
              <a:t>WORKING FROM HOME… POWER GOES OUT</a:t>
            </a:r>
            <a:endParaRPr lang="en-IN"/>
          </a:p>
          <a:p>
            <a:pPr marL="171450" indent="-171450">
              <a:buFont typeface="Arial" panose="020B0604020202020204" pitchFamily="34" charset="0"/>
              <a:buChar char="•"/>
            </a:pPr>
            <a:r>
              <a:rPr lang="en-IN"/>
              <a:t>No </a:t>
            </a:r>
            <a:r>
              <a:rPr lang="en-IN" b="1"/>
              <a:t>SMS</a:t>
            </a:r>
            <a:r>
              <a:rPr lang="en-IN"/>
              <a:t> or </a:t>
            </a:r>
            <a:r>
              <a:rPr lang="en-IN" b="1"/>
              <a:t>app alert</a:t>
            </a:r>
            <a:endParaRPr lang="en-IN"/>
          </a:p>
          <a:p>
            <a:pPr marL="171450" indent="-171450">
              <a:buFont typeface="Arial" panose="020B0604020202020204" pitchFamily="34" charset="0"/>
              <a:buChar char="•"/>
            </a:pPr>
            <a:r>
              <a:rPr lang="en-IN"/>
              <a:t>Visit website → find </a:t>
            </a:r>
            <a:r>
              <a:rPr lang="en-IN" b="1"/>
              <a:t>contact </a:t>
            </a:r>
            <a:r>
              <a:rPr lang="en-IN" b="1" err="1"/>
              <a:t>center</a:t>
            </a:r>
            <a:r>
              <a:rPr lang="en-IN" b="1"/>
              <a:t> number</a:t>
            </a:r>
            <a:r>
              <a:rPr lang="en-IN"/>
              <a:t> → call</a:t>
            </a:r>
          </a:p>
          <a:p>
            <a:pPr marL="171450" indent="-171450">
              <a:buFont typeface="Arial" panose="020B0604020202020204" pitchFamily="34" charset="0"/>
              <a:buChar char="•"/>
            </a:pPr>
            <a:r>
              <a:rPr lang="en-IN"/>
              <a:t>Agent has </a:t>
            </a:r>
            <a:r>
              <a:rPr lang="en-IN" b="1"/>
              <a:t>no context</a:t>
            </a:r>
            <a:endParaRPr lang="en-IN"/>
          </a:p>
          <a:p>
            <a:pPr marL="171450" indent="-171450">
              <a:buFont typeface="Arial" panose="020B0604020202020204" pitchFamily="34" charset="0"/>
              <a:buChar char="•"/>
            </a:pPr>
            <a:r>
              <a:rPr lang="en-IN"/>
              <a:t>I give </a:t>
            </a:r>
            <a:r>
              <a:rPr lang="en-IN" b="1"/>
              <a:t>name, address, explain the issue</a:t>
            </a:r>
            <a:endParaRPr lang="en-IN"/>
          </a:p>
          <a:p>
            <a:pPr marL="171450" indent="-171450">
              <a:buFont typeface="Arial" panose="020B0604020202020204" pitchFamily="34" charset="0"/>
              <a:buChar char="•"/>
            </a:pPr>
            <a:r>
              <a:rPr lang="en-IN"/>
              <a:t>Response: “Yes, outage. Power will be back in 2 hours.”</a:t>
            </a:r>
          </a:p>
          <a:p>
            <a:pPr marL="171450" indent="-171450">
              <a:buFont typeface="Arial" panose="020B0604020202020204" pitchFamily="34" charset="0"/>
              <a:buChar char="•"/>
            </a:pPr>
            <a:r>
              <a:rPr lang="en-IN" b="1"/>
              <a:t>THIS IS A TYPICAL EXPERIENCE</a:t>
            </a:r>
            <a:r>
              <a:rPr lang="en-IN"/>
              <a:t> — something many of us have faced.</a:t>
            </a:r>
          </a:p>
          <a:p>
            <a:pPr marL="171450" indent="-171450">
              <a:buFont typeface="Arial" panose="020B0604020202020204" pitchFamily="34" charset="0"/>
              <a:buChar char="•"/>
            </a:pPr>
            <a:r>
              <a:rPr lang="en-IN" b="1"/>
              <a:t>NOW THINK — WHAT WENT WRONG HERE?</a:t>
            </a:r>
            <a:endParaRPr lang="en-IN"/>
          </a:p>
          <a:p>
            <a:pPr marL="171450" indent="-171450">
              <a:buFont typeface="Arial" panose="020B0604020202020204" pitchFamily="34" charset="0"/>
              <a:buChar char="•"/>
            </a:pPr>
            <a:r>
              <a:rPr lang="en-IN"/>
              <a:t>Let me know if you’d like a version adapted for slides or a visual aid.</a:t>
            </a:r>
          </a:p>
        </p:txBody>
      </p:sp>
      <p:sp>
        <p:nvSpPr>
          <p:cNvPr id="5" name="Footer Placeholder 4">
            <a:extLst>
              <a:ext uri="{FF2B5EF4-FFF2-40B4-BE49-F238E27FC236}">
                <a16:creationId xmlns:a16="http://schemas.microsoft.com/office/drawing/2014/main" id="{CA03BFA0-7722-6431-8B10-3AFBD657506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820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IN" b="1"/>
              <a:t>1. WHAT WENT WRONG?</a:t>
            </a:r>
            <a:endParaRPr lang="en-IN"/>
          </a:p>
          <a:p>
            <a:r>
              <a:rPr lang="en-IN"/>
              <a:t>	I had to </a:t>
            </a:r>
            <a:r>
              <a:rPr lang="en-IN" b="1"/>
              <a:t>call in</a:t>
            </a:r>
            <a:r>
              <a:rPr lang="en-IN"/>
              <a:t>, agent had </a:t>
            </a:r>
            <a:r>
              <a:rPr lang="en-IN" b="1"/>
              <a:t>no context</a:t>
            </a:r>
            <a:endParaRPr lang="en-IN"/>
          </a:p>
          <a:p>
            <a:r>
              <a:rPr lang="en-IN"/>
              <a:t>	Imagine this happening </a:t>
            </a:r>
            <a:r>
              <a:rPr lang="en-IN" b="1"/>
              <a:t>100 times</a:t>
            </a:r>
            <a:endParaRPr lang="en-IN"/>
          </a:p>
          <a:p>
            <a:r>
              <a:rPr lang="en-IN" b="1"/>
              <a:t>2. WHAT COULD BE BETTER?</a:t>
            </a:r>
            <a:endParaRPr lang="en-IN"/>
          </a:p>
          <a:p>
            <a:r>
              <a:rPr lang="en-IN" b="1"/>
              <a:t>	Know your customer</a:t>
            </a:r>
            <a:r>
              <a:rPr lang="en-IN"/>
              <a:t>, show context</a:t>
            </a:r>
          </a:p>
          <a:p>
            <a:r>
              <a:rPr lang="en-IN"/>
              <a:t>	Cut call time by 50% → save </a:t>
            </a:r>
            <a:r>
              <a:rPr lang="en-IN" b="1"/>
              <a:t>$100 per 100 calls</a:t>
            </a:r>
            <a:endParaRPr lang="en-IN"/>
          </a:p>
          <a:p>
            <a:r>
              <a:rPr lang="en-IN" b="1"/>
              <a:t>3. DO WE NEED A HUMAN AGENT?</a:t>
            </a:r>
            <a:endParaRPr lang="en-IN"/>
          </a:p>
          <a:p>
            <a:r>
              <a:rPr lang="en-IN" b="1"/>
              <a:t>	AI agent</a:t>
            </a:r>
            <a:r>
              <a:rPr lang="en-IN"/>
              <a:t> could confirm outage</a:t>
            </a:r>
          </a:p>
          <a:p>
            <a:r>
              <a:rPr lang="en-IN"/>
              <a:t>	2 min @ 15¢/min = </a:t>
            </a:r>
            <a:r>
              <a:rPr lang="en-IN" b="1"/>
              <a:t>30¢ per call</a:t>
            </a:r>
            <a:r>
              <a:rPr lang="en-IN"/>
              <a:t> → </a:t>
            </a:r>
            <a:r>
              <a:rPr lang="en-IN" b="1"/>
              <a:t>$30 for 100 calls</a:t>
            </a:r>
            <a:endParaRPr lang="en-IN"/>
          </a:p>
          <a:p>
            <a:r>
              <a:rPr lang="en-IN" b="1"/>
              <a:t>4. SHOULD THEY EVEN CALL?</a:t>
            </a:r>
            <a:endParaRPr lang="en-IN"/>
          </a:p>
          <a:p>
            <a:r>
              <a:rPr lang="en-IN" b="1"/>
              <a:t>NO — MAKE IT PROACTIVE</a:t>
            </a:r>
            <a:endParaRPr lang="en-IN"/>
          </a:p>
          <a:p>
            <a:r>
              <a:rPr lang="en-IN"/>
              <a:t>	Detect outage → </a:t>
            </a:r>
            <a:r>
              <a:rPr lang="en-IN" b="1"/>
              <a:t>send alerts</a:t>
            </a:r>
            <a:r>
              <a:rPr lang="en-IN"/>
              <a:t> with status + ETA</a:t>
            </a:r>
          </a:p>
          <a:p>
            <a:r>
              <a:rPr lang="en-IN" b="1"/>
              <a:t>	ESTIMATES — BUT CLOSE TO REALITY</a:t>
            </a:r>
            <a:endParaRPr lang="en-IN"/>
          </a:p>
          <a:p>
            <a:r>
              <a:rPr lang="en-IN"/>
              <a:t>Let me know if you need this styled for slides or a visual cue deck.</a:t>
            </a:r>
          </a:p>
        </p:txBody>
      </p:sp>
      <p:sp>
        <p:nvSpPr>
          <p:cNvPr id="5" name="Footer Placeholder 4">
            <a:extLst>
              <a:ext uri="{FF2B5EF4-FFF2-40B4-BE49-F238E27FC236}">
                <a16:creationId xmlns:a16="http://schemas.microsoft.com/office/drawing/2014/main" id="{C234F98C-35B7-BF1F-63DD-4E61D7078D9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1E8BA-78A6-03BF-00D9-D3718617B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A5C841-36C6-0BCD-E523-812A83EDC8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97EA3-9227-B6AF-1053-92AD3D5336E7}"/>
              </a:ext>
            </a:extLst>
          </p:cNvPr>
          <p:cNvSpPr>
            <a:spLocks noGrp="1"/>
          </p:cNvSpPr>
          <p:nvPr>
            <p:ph type="body" idx="1"/>
          </p:nvPr>
        </p:nvSpPr>
        <p:spPr/>
        <p:txBody>
          <a:bodyPr/>
          <a:lstStyle/>
          <a:p>
            <a:endParaRPr lang="en-US">
              <a:solidFill>
                <a:srgbClr val="FFFFFF"/>
              </a:solidFill>
              <a:effectLst/>
              <a:latin typeface="CiscoSansTT" panose="020B0503020201020303" pitchFamily="34" charset="0"/>
            </a:endParaRPr>
          </a:p>
          <a:p>
            <a:r>
              <a:rPr lang="en-US" sz="1200" b="1">
                <a:latin typeface="CiscoSansTT"/>
                <a:cs typeface="CiscoSansTT"/>
              </a:rPr>
              <a:t>Topic Analytics </a:t>
            </a:r>
            <a:r>
              <a:rPr lang="en-US" sz="1200">
                <a:latin typeface="CiscoSansTT"/>
                <a:cs typeface="CiscoSansTT"/>
              </a:rPr>
              <a:t>surfaces key reasons customers are calling into the contact center. </a:t>
            </a:r>
          </a:p>
          <a:p>
            <a:r>
              <a:rPr lang="en-US" sz="1200">
                <a:latin typeface="CiscoSansTT"/>
                <a:cs typeface="CiscoSansTT"/>
              </a:rPr>
              <a:t>It aggregates call transcript data and models trends succinctly for business analysts, so they can proactively adapt to meet the needs of customers. </a:t>
            </a:r>
          </a:p>
          <a:p>
            <a:r>
              <a:rPr lang="en-US" sz="1200">
                <a:latin typeface="CiscoSansTT"/>
                <a:cs typeface="CiscoSansTT"/>
              </a:rPr>
              <a:t>This capability is self-learning, constantly getting smarter from customer interactions.</a:t>
            </a:r>
          </a:p>
          <a:p>
            <a:endParaRPr lang="en-US"/>
          </a:p>
        </p:txBody>
      </p:sp>
    </p:spTree>
    <p:extLst>
      <p:ext uri="{BB962C8B-B14F-4D97-AF65-F5344CB8AC3E}">
        <p14:creationId xmlns:p14="http://schemas.microsoft.com/office/powerpoint/2010/main" val="297151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YOU'LL SEE SOME VISUAL CUES THROUGHOUT THE SESSION.</a:t>
            </a:r>
            <a:endParaRPr lang="en-IN"/>
          </a:p>
          <a:p>
            <a:r>
              <a:rPr lang="en-IN"/>
              <a:t>Anything marked as </a:t>
            </a:r>
            <a:r>
              <a:rPr lang="en-IN" b="1"/>
              <a:t>"reference"</a:t>
            </a:r>
            <a:r>
              <a:rPr lang="en-IN"/>
              <a:t> is </a:t>
            </a:r>
            <a:r>
              <a:rPr lang="en-IN" b="1"/>
              <a:t>supplementary</a:t>
            </a:r>
            <a:r>
              <a:rPr lang="en-IN"/>
              <a:t> to that section.</a:t>
            </a:r>
          </a:p>
          <a:p>
            <a:r>
              <a:rPr lang="en-IN"/>
              <a:t>We </a:t>
            </a:r>
            <a:r>
              <a:rPr lang="en-IN" b="1"/>
              <a:t>won’t go deep</a:t>
            </a:r>
            <a:r>
              <a:rPr lang="en-IN"/>
              <a:t> into those now, but they’re </a:t>
            </a:r>
            <a:r>
              <a:rPr lang="en-IN" b="1"/>
              <a:t>there for your reference</a:t>
            </a:r>
            <a:r>
              <a:rPr lang="en-IN"/>
              <a:t>.</a:t>
            </a:r>
          </a:p>
          <a:p>
            <a:r>
              <a:rPr lang="en-IN"/>
              <a:t>You can </a:t>
            </a:r>
            <a:r>
              <a:rPr lang="en-IN" b="1"/>
              <a:t>explore them later</a:t>
            </a:r>
            <a:r>
              <a:rPr lang="en-IN"/>
              <a:t>—a lot more is included in the </a:t>
            </a:r>
            <a:r>
              <a:rPr lang="en-IN" b="1"/>
              <a:t>appendix</a:t>
            </a:r>
            <a:r>
              <a:rPr lang="en-IN"/>
              <a:t> for your awareness</a:t>
            </a:r>
          </a:p>
          <a:p>
            <a:r>
              <a:rPr lang="en-IN" b="1"/>
              <a:t>AS WE TALK ABOUT FEATURES AND CAPABILITIES:</a:t>
            </a:r>
            <a:endParaRPr lang="en-IN"/>
          </a:p>
          <a:p>
            <a:r>
              <a:rPr lang="en-IN"/>
              <a:t>Some features are </a:t>
            </a:r>
            <a:r>
              <a:rPr lang="en-IN" b="1"/>
              <a:t>recently released</a:t>
            </a:r>
            <a:r>
              <a:rPr lang="en-IN"/>
              <a:t> and Generally available , they are marked as </a:t>
            </a:r>
            <a:r>
              <a:rPr lang="en-IN" b="1"/>
              <a:t>“new”</a:t>
            </a:r>
            <a:r>
              <a:rPr lang="en-IN"/>
              <a:t>.</a:t>
            </a:r>
          </a:p>
          <a:p>
            <a:r>
              <a:rPr lang="en-IN"/>
              <a:t>Others are in </a:t>
            </a:r>
            <a:r>
              <a:rPr lang="en-IN" b="1"/>
              <a:t>early access</a:t>
            </a:r>
            <a:r>
              <a:rPr lang="en-IN"/>
              <a:t> and </a:t>
            </a:r>
            <a:r>
              <a:rPr lang="en-IN" b="1"/>
              <a:t>not yet generally available</a:t>
            </a:r>
            <a:r>
              <a:rPr lang="en-IN"/>
              <a:t>.</a:t>
            </a:r>
          </a:p>
          <a:p>
            <a:r>
              <a:rPr lang="en-IN"/>
              <a:t>Typically, it takes </a:t>
            </a:r>
            <a:r>
              <a:rPr lang="en-IN" b="1"/>
              <a:t>2 to 4 weeks</a:t>
            </a:r>
            <a:r>
              <a:rPr lang="en-IN"/>
              <a:t> for a feature to move from </a:t>
            </a:r>
            <a:r>
              <a:rPr lang="en-IN" b="1"/>
              <a:t>early access to GA</a:t>
            </a:r>
            <a:r>
              <a:rPr lang="en-IN"/>
              <a:t>.</a:t>
            </a:r>
          </a:p>
          <a:p>
            <a:r>
              <a:rPr lang="en-IN" b="1"/>
              <a:t>LOOK OUT FOR THOSE MARKINGS—THEY HELP YOU KNOW WHAT’S READY NOW AND WHAT’S COMING NEXT.</a:t>
            </a:r>
            <a:endParaRPr lang="en-IN"/>
          </a:p>
        </p:txBody>
      </p:sp>
      <p:sp>
        <p:nvSpPr>
          <p:cNvPr id="4" name="Slide Number Placeholder 3"/>
          <p:cNvSpPr>
            <a:spLocks noGrp="1"/>
          </p:cNvSpPr>
          <p:nvPr>
            <p:ph type="sldNum" sz="quarter" idx="5"/>
          </p:nvPr>
        </p:nvSpPr>
        <p:spPr/>
        <p:txBody>
          <a:bodyPr/>
          <a:lstStyle/>
          <a:p>
            <a:fld id="{6F06331D-EFA3-0C49-86FC-9D59F4A6C2FE}" type="slidenum">
              <a:rPr lang="en-US" smtClean="0"/>
              <a:pPr/>
              <a:t>21</a:t>
            </a:fld>
            <a:endParaRPr lang="en-US"/>
          </a:p>
        </p:txBody>
      </p:sp>
    </p:spTree>
    <p:extLst>
      <p:ext uri="{BB962C8B-B14F-4D97-AF65-F5344CB8AC3E}">
        <p14:creationId xmlns:p14="http://schemas.microsoft.com/office/powerpoint/2010/main" val="4152651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a:p>
        </p:txBody>
      </p:sp>
    </p:spTree>
    <p:extLst>
      <p:ext uri="{BB962C8B-B14F-4D97-AF65-F5344CB8AC3E}">
        <p14:creationId xmlns:p14="http://schemas.microsoft.com/office/powerpoint/2010/main" val="1392504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dirty="0"/>
              <a:t>Now lets take a look into Webex CC, </a:t>
            </a:r>
          </a:p>
          <a:p>
            <a:r>
              <a:rPr lang="en-US" dirty="0"/>
              <a:t>What you here is the </a:t>
            </a:r>
            <a:r>
              <a:rPr lang="en-US" b="1" dirty="0"/>
              <a:t>landing page for the administrator. </a:t>
            </a:r>
          </a:p>
          <a:p>
            <a:endParaRPr lang="en-US" dirty="0"/>
          </a:p>
          <a:p>
            <a:r>
              <a:rPr lang="en-US" dirty="0"/>
              <a:t>I am sure </a:t>
            </a:r>
            <a:r>
              <a:rPr lang="en-US" b="1" dirty="0"/>
              <a:t>many of you recognize it</a:t>
            </a:r>
            <a:r>
              <a:rPr lang="en-US" dirty="0"/>
              <a:t>, Webex Control-hub. </a:t>
            </a:r>
          </a:p>
          <a:p>
            <a:r>
              <a:rPr lang="en-US" dirty="0"/>
              <a:t>It is the administration </a:t>
            </a:r>
            <a:r>
              <a:rPr lang="en-US" b="1" dirty="0"/>
              <a:t>cockpit for everything Webex</a:t>
            </a:r>
            <a:r>
              <a:rPr lang="en-US" dirty="0"/>
              <a:t> , Calling , meeting , Contact center.  </a:t>
            </a:r>
          </a:p>
          <a:p>
            <a:r>
              <a:rPr lang="en-IN" b="1" dirty="0"/>
              <a:t>Centralized Administration, Visibility and user management</a:t>
            </a:r>
            <a:r>
              <a:rPr lang="en-IN" dirty="0"/>
              <a:t>. </a:t>
            </a:r>
          </a:p>
          <a:p>
            <a:r>
              <a:rPr lang="en-IN" dirty="0" err="1"/>
              <a:t>simplifys</a:t>
            </a:r>
            <a:r>
              <a:rPr lang="en-IN" dirty="0"/>
              <a:t> administration—driving efficiency</a:t>
            </a:r>
            <a:endParaRPr lang="en-US" dirty="0"/>
          </a:p>
        </p:txBody>
      </p:sp>
      <p:sp>
        <p:nvSpPr>
          <p:cNvPr id="5" name="Footer Placeholder 4">
            <a:extLst>
              <a:ext uri="{FF2B5EF4-FFF2-40B4-BE49-F238E27FC236}">
                <a16:creationId xmlns:a16="http://schemas.microsoft.com/office/drawing/2014/main" id="{E162029C-F469-9BCB-119D-1F7530F8795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64079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A6D68-01A0-2B26-AF3D-7EE066C38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782AF3-C45A-09F6-4B96-9DA04B376CF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634B825-9FE7-CC2F-12B8-152716DB94BE}"/>
              </a:ext>
            </a:extLst>
          </p:cNvPr>
          <p:cNvSpPr>
            <a:spLocks noGrp="1"/>
          </p:cNvSpPr>
          <p:nvPr>
            <p:ph type="body" idx="1"/>
          </p:nvPr>
        </p:nvSpPr>
        <p:spPr/>
        <p:txBody>
          <a:bodyPr/>
          <a:lstStyle/>
          <a:p>
            <a:pPr marL="228600" indent="-228600">
              <a:buFont typeface="+mj-lt"/>
              <a:buAutoNum type="arabicPeriod"/>
            </a:pPr>
            <a:r>
              <a:rPr lang="en-IN" dirty="0"/>
              <a:t>explore the </a:t>
            </a:r>
            <a:r>
              <a:rPr lang="en-IN" b="1" dirty="0"/>
              <a:t>Contact Center options</a:t>
            </a:r>
            <a:r>
              <a:rPr lang="en-IN" dirty="0"/>
              <a:t>, - </a:t>
            </a:r>
            <a:r>
              <a:rPr lang="en-IN" b="1" dirty="0"/>
              <a:t>range of resources</a:t>
            </a:r>
            <a:r>
              <a:rPr lang="en-IN" dirty="0"/>
              <a:t>, </a:t>
            </a:r>
            <a:r>
              <a:rPr lang="en-IN" b="1" dirty="0"/>
              <a:t>organized into simple, easy-to-navigate sections</a:t>
            </a:r>
          </a:p>
          <a:p>
            <a:pPr marL="228600" indent="-228600">
              <a:buFont typeface="+mj-lt"/>
              <a:buAutoNum type="arabicPeriod"/>
            </a:pPr>
            <a:r>
              <a:rPr lang="en-IN" b="1" dirty="0"/>
              <a:t>Starting with CX - Flow Orchestration and AI Agent </a:t>
            </a:r>
            <a:endParaRPr lang="en-IN" dirty="0"/>
          </a:p>
          <a:p>
            <a:pPr marL="228600" marR="0" lvl="0" indent="-228600" algn="l" defTabSz="926372" rtl="0" eaLnBrk="1" fontAlgn="auto" latinLnBrk="0" hangingPunct="1">
              <a:lnSpc>
                <a:spcPct val="100000"/>
              </a:lnSpc>
              <a:spcBef>
                <a:spcPts val="0"/>
              </a:spcBef>
              <a:spcAft>
                <a:spcPts val="0"/>
              </a:spcAft>
              <a:buClrTx/>
              <a:buSzTx/>
              <a:buFont typeface="+mj-lt"/>
              <a:buAutoNum type="arabicPeriod"/>
              <a:tabLst/>
              <a:defRPr/>
            </a:pPr>
            <a:r>
              <a:rPr lang="en-IN" dirty="0"/>
              <a:t>User configuration : including set users role: Agent , supervisor and </a:t>
            </a:r>
            <a:r>
              <a:rPr lang="en-IN" dirty="0" err="1"/>
              <a:t>Adimintration</a:t>
            </a:r>
            <a:r>
              <a:rPr lang="en-IN" dirty="0"/>
              <a:t> as well as </a:t>
            </a:r>
          </a:p>
          <a:p>
            <a:pPr marL="228600" marR="0" lvl="0" indent="-228600" algn="l" defTabSz="926372" rtl="0" eaLnBrk="1" fontAlgn="auto" latinLnBrk="0" hangingPunct="1">
              <a:lnSpc>
                <a:spcPct val="100000"/>
              </a:lnSpc>
              <a:spcBef>
                <a:spcPts val="0"/>
              </a:spcBef>
              <a:spcAft>
                <a:spcPts val="0"/>
              </a:spcAft>
              <a:buClrTx/>
              <a:buSzTx/>
              <a:buFont typeface="+mj-lt"/>
              <a:buAutoNum type="arabicPeriod"/>
              <a:tabLst/>
              <a:defRPr/>
            </a:pPr>
            <a:r>
              <a:rPr lang="en-IN" sz="1216" b="1" i="0" kern="1200" dirty="0">
                <a:solidFill>
                  <a:schemeClr val="tx1"/>
                </a:solidFill>
                <a:effectLst/>
                <a:latin typeface="CiscoSansTT" panose="020B0503020201020303" pitchFamily="34" charset="0"/>
                <a:ea typeface="+mn-ea"/>
                <a:cs typeface="+mn-cs"/>
              </a:rPr>
              <a:t>Jonathan / Dinesh – </a:t>
            </a:r>
            <a:r>
              <a:rPr lang="en-IN" sz="1216" b="1" i="0" kern="1200" dirty="0" err="1">
                <a:solidFill>
                  <a:schemeClr val="tx1"/>
                </a:solidFill>
                <a:effectLst/>
                <a:latin typeface="CiscoSansTT" panose="020B0503020201020303" pitchFamily="34" charset="0"/>
                <a:ea typeface="+mn-ea"/>
                <a:cs typeface="+mn-cs"/>
              </a:rPr>
              <a:t>Attened</a:t>
            </a:r>
            <a:r>
              <a:rPr lang="en-IN" sz="1216" b="1" i="0" kern="1200" dirty="0">
                <a:solidFill>
                  <a:schemeClr val="tx1"/>
                </a:solidFill>
                <a:effectLst/>
                <a:latin typeface="CiscoSansTT" panose="020B0503020201020303" pitchFamily="34" charset="0"/>
                <a:ea typeface="+mn-ea"/>
                <a:cs typeface="+mn-cs"/>
              </a:rPr>
              <a:t> ? Recording </a:t>
            </a:r>
            <a:endParaRPr lang="en-IN" b="0" dirty="0"/>
          </a:p>
          <a:p>
            <a:pPr marL="228600" marR="0" lvl="0" indent="-228600" algn="l" defTabSz="926372" rtl="0" eaLnBrk="1" fontAlgn="auto" latinLnBrk="0" hangingPunct="1">
              <a:lnSpc>
                <a:spcPct val="100000"/>
              </a:lnSpc>
              <a:spcBef>
                <a:spcPts val="0"/>
              </a:spcBef>
              <a:spcAft>
                <a:spcPts val="0"/>
              </a:spcAft>
              <a:buClrTx/>
              <a:buSzTx/>
              <a:buFont typeface="+mj-lt"/>
              <a:buAutoNum type="arabicPeriod"/>
              <a:tabLst/>
              <a:defRPr/>
            </a:pPr>
            <a:r>
              <a:rPr lang="en-IN" b="0" dirty="0"/>
              <a:t>We have introduced a </a:t>
            </a:r>
            <a:r>
              <a:rPr lang="en-IN" b="1" dirty="0"/>
              <a:t>Very powerful </a:t>
            </a:r>
            <a:r>
              <a:rPr lang="en-IN" sz="1216" b="1" i="0" kern="1200" dirty="0">
                <a:solidFill>
                  <a:schemeClr val="tx1"/>
                </a:solidFill>
                <a:effectLst/>
                <a:latin typeface="CiscoSansTT" panose="020B0503020201020303" pitchFamily="34" charset="0"/>
                <a:ea typeface="+mn-ea"/>
                <a:cs typeface="+mn-cs"/>
              </a:rPr>
              <a:t>Roles-based access control module</a:t>
            </a:r>
            <a:r>
              <a:rPr lang="en-IN" sz="1216" b="0" i="0" kern="1200" dirty="0">
                <a:solidFill>
                  <a:schemeClr val="tx1"/>
                </a:solidFill>
                <a:effectLst/>
                <a:latin typeface="CiscoSansTT" panose="020B0503020201020303" pitchFamily="34" charset="0"/>
                <a:ea typeface="+mn-ea"/>
                <a:cs typeface="+mn-cs"/>
              </a:rPr>
              <a:t> for Webex Contact Center. Called Access  (</a:t>
            </a:r>
          </a:p>
          <a:p>
            <a:pPr marL="228600" marR="0" lvl="0" indent="-228600" algn="l" defTabSz="926372" rtl="0" eaLnBrk="1" fontAlgn="auto" latinLnBrk="0" hangingPunct="1">
              <a:lnSpc>
                <a:spcPct val="100000"/>
              </a:lnSpc>
              <a:spcBef>
                <a:spcPts val="0"/>
              </a:spcBef>
              <a:spcAft>
                <a:spcPts val="0"/>
              </a:spcAft>
              <a:buClrTx/>
              <a:buSzTx/>
              <a:buFont typeface="+mj-lt"/>
              <a:buAutoNum type="arabicPeriod"/>
              <a:tabLst/>
              <a:defRPr/>
            </a:pPr>
            <a:r>
              <a:rPr lang="en-IN" b="0" dirty="0"/>
              <a:t>keeping in mind our customers </a:t>
            </a:r>
            <a:r>
              <a:rPr lang="en-IN" b="1" dirty="0"/>
              <a:t>security and compliance requirements, to </a:t>
            </a:r>
            <a:r>
              <a:rPr lang="en-IN" sz="1216" b="1" i="0" kern="1200" dirty="0">
                <a:solidFill>
                  <a:schemeClr val="tx1"/>
                </a:solidFill>
                <a:effectLst/>
                <a:latin typeface="CiscoSansTT" panose="020B0503020201020303" pitchFamily="34" charset="0"/>
                <a:ea typeface="+mn-ea"/>
                <a:cs typeface="+mn-cs"/>
              </a:rPr>
              <a:t>delegate granular access controls to </a:t>
            </a:r>
            <a:r>
              <a:rPr lang="en-IN" sz="1216" b="1" i="0" kern="1200" dirty="0" err="1">
                <a:solidFill>
                  <a:schemeClr val="tx1"/>
                </a:solidFill>
                <a:effectLst/>
                <a:latin typeface="CiscoSansTT" panose="020B0503020201020303" pitchFamily="34" charset="0"/>
                <a:ea typeface="+mn-ea"/>
                <a:cs typeface="+mn-cs"/>
              </a:rPr>
              <a:t>Adminstartors</a:t>
            </a:r>
            <a:r>
              <a:rPr lang="en-IN" sz="1216" b="1" i="0" kern="1200" dirty="0">
                <a:solidFill>
                  <a:schemeClr val="tx1"/>
                </a:solidFill>
                <a:effectLst/>
                <a:latin typeface="CiscoSansTT" panose="020B0503020201020303" pitchFamily="34" charset="0"/>
                <a:ea typeface="+mn-ea"/>
                <a:cs typeface="+mn-cs"/>
              </a:rPr>
              <a:t>, Supervisors, Agents</a:t>
            </a:r>
          </a:p>
          <a:p>
            <a:pPr marL="228600" marR="0" lvl="0" indent="-228600" algn="l" defTabSz="926372" rtl="0" eaLnBrk="1" fontAlgn="auto" latinLnBrk="0" hangingPunct="1">
              <a:lnSpc>
                <a:spcPct val="100000"/>
              </a:lnSpc>
              <a:spcBef>
                <a:spcPts val="0"/>
              </a:spcBef>
              <a:spcAft>
                <a:spcPts val="0"/>
              </a:spcAft>
              <a:buClrTx/>
              <a:buSzTx/>
              <a:buFont typeface="+mj-lt"/>
              <a:buAutoNum type="arabicPeriod"/>
              <a:tabLst/>
              <a:defRPr/>
            </a:pPr>
            <a:endParaRPr lang="en-IN" b="1" dirty="0"/>
          </a:p>
          <a:p>
            <a:pPr marL="228600" marR="0" lvl="0" indent="-228600" algn="l" defTabSz="926372" rtl="0" eaLnBrk="1" fontAlgn="auto" latinLnBrk="0" hangingPunct="1">
              <a:lnSpc>
                <a:spcPct val="100000"/>
              </a:lnSpc>
              <a:spcBef>
                <a:spcPts val="0"/>
              </a:spcBef>
              <a:spcAft>
                <a:spcPts val="0"/>
              </a:spcAft>
              <a:buClrTx/>
              <a:buSzTx/>
              <a:buFont typeface="+mj-lt"/>
              <a:buAutoNum type="arabicPeriod"/>
              <a:tabLst/>
              <a:defRPr/>
            </a:pPr>
            <a:endParaRPr lang="en-IN" b="1" dirty="0"/>
          </a:p>
        </p:txBody>
      </p:sp>
      <p:sp>
        <p:nvSpPr>
          <p:cNvPr id="5" name="Footer Placeholder 4">
            <a:extLst>
              <a:ext uri="{FF2B5EF4-FFF2-40B4-BE49-F238E27FC236}">
                <a16:creationId xmlns:a16="http://schemas.microsoft.com/office/drawing/2014/main" id="{92853423-E211-B1D1-36DB-73C9987945B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93837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BD24D-C554-E920-B47F-12A33C0E5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616BCF-D944-77E1-7049-C9368B93BEB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0A8A277-E593-D3FC-F546-69BF207C48A6}"/>
              </a:ext>
            </a:extLst>
          </p:cNvPr>
          <p:cNvSpPr>
            <a:spLocks noGrp="1"/>
          </p:cNvSpPr>
          <p:nvPr>
            <p:ph type="body" idx="1"/>
          </p:nvPr>
        </p:nvSpPr>
        <p:spPr/>
        <p:txBody>
          <a:bodyPr/>
          <a:lstStyle/>
          <a:p>
            <a:pPr marL="342900" indent="-342900">
              <a:buFont typeface="+mj-lt"/>
              <a:buAutoNum type="arabicPeriod"/>
            </a:pPr>
            <a:r>
              <a:rPr lang="en-IN" dirty="0"/>
              <a:t>If you </a:t>
            </a:r>
            <a:r>
              <a:rPr lang="en-IN" b="1" dirty="0"/>
              <a:t>scroll down</a:t>
            </a:r>
            <a:r>
              <a:rPr lang="en-IN" dirty="0"/>
              <a:t>, you’ll find the </a:t>
            </a:r>
            <a:r>
              <a:rPr lang="en-IN" b="1" dirty="0"/>
              <a:t>Desktop </a:t>
            </a:r>
            <a:r>
              <a:rPr lang="en-IN" b="1" dirty="0" err="1"/>
              <a:t>Experince</a:t>
            </a:r>
            <a:r>
              <a:rPr lang="en-IN" b="1" dirty="0"/>
              <a:t> </a:t>
            </a:r>
            <a:r>
              <a:rPr lang="en-IN" dirty="0"/>
              <a:t> options. </a:t>
            </a:r>
          </a:p>
          <a:p>
            <a:pPr marL="342900" indent="-342900">
              <a:buFont typeface="+mj-lt"/>
              <a:buAutoNum type="arabicPeriod"/>
            </a:pPr>
            <a:r>
              <a:rPr lang="en-IN" b="1" dirty="0"/>
              <a:t>define look and feel </a:t>
            </a:r>
            <a:r>
              <a:rPr lang="en-IN" dirty="0"/>
              <a:t>for </a:t>
            </a:r>
            <a:r>
              <a:rPr lang="en-IN" b="1" dirty="0"/>
              <a:t>Agent and Supervisor desktop </a:t>
            </a:r>
            <a:r>
              <a:rPr lang="en-IN" dirty="0"/>
              <a:t>based on their </a:t>
            </a:r>
            <a:r>
              <a:rPr lang="en-IN" b="1" dirty="0"/>
              <a:t>workload business needs </a:t>
            </a:r>
          </a:p>
          <a:p>
            <a:pPr marL="342900" marR="0" lvl="0" indent="-342900" algn="l" defTabSz="926372" rtl="0" eaLnBrk="1" fontAlgn="auto" latinLnBrk="0" hangingPunct="1">
              <a:lnSpc>
                <a:spcPct val="100000"/>
              </a:lnSpc>
              <a:spcBef>
                <a:spcPts val="0"/>
              </a:spcBef>
              <a:spcAft>
                <a:spcPts val="0"/>
              </a:spcAft>
              <a:buClrTx/>
              <a:buSzTx/>
              <a:buFont typeface="+mj-lt"/>
              <a:buAutoNum type="arabicPeriod"/>
              <a:tabLst/>
              <a:defRPr/>
            </a:pPr>
            <a:r>
              <a:rPr lang="en-IN" dirty="0"/>
              <a:t>Including: </a:t>
            </a:r>
            <a:r>
              <a:rPr lang="en-IN" b="1" dirty="0" err="1"/>
              <a:t>Desktp</a:t>
            </a:r>
            <a:r>
              <a:rPr lang="en-IN" b="1" dirty="0"/>
              <a:t> layout and Desktop profile </a:t>
            </a:r>
            <a:r>
              <a:rPr lang="en-IN" dirty="0"/>
              <a:t>as well as  access to the </a:t>
            </a:r>
            <a:r>
              <a:rPr lang="en-IN" b="1" dirty="0"/>
              <a:t>AI Assistant</a:t>
            </a:r>
            <a:r>
              <a:rPr lang="en-IN" dirty="0"/>
              <a:t>.</a:t>
            </a:r>
          </a:p>
          <a:p>
            <a:pPr marL="342900" indent="-342900">
              <a:buFont typeface="+mj-lt"/>
              <a:buAutoNum type="arabicPeriod"/>
            </a:pPr>
            <a:r>
              <a:rPr lang="en-IN" b="1" dirty="0"/>
              <a:t>Tenant Settings: </a:t>
            </a:r>
            <a:r>
              <a:rPr lang="en-IN" dirty="0"/>
              <a:t>Voice, Digital and Desktop Tenant level settings.</a:t>
            </a:r>
          </a:p>
          <a:p>
            <a:pPr marL="806086" lvl="1" indent="-342900">
              <a:buFont typeface="+mj-lt"/>
              <a:buAutoNum type="arabicPeriod"/>
            </a:pPr>
            <a:r>
              <a:rPr lang="en-IN" dirty="0"/>
              <a:t>Like Inactivity timeout, RONA timer etc. </a:t>
            </a:r>
            <a:r>
              <a:rPr lang="en-IN" b="1" dirty="0"/>
              <a:t>Integrations </a:t>
            </a:r>
            <a:r>
              <a:rPr lang="en-IN" b="0" dirty="0"/>
              <a:t>and many more</a:t>
            </a:r>
            <a:endParaRPr lang="en-US" b="0" dirty="0"/>
          </a:p>
        </p:txBody>
      </p:sp>
      <p:sp>
        <p:nvSpPr>
          <p:cNvPr id="5" name="Footer Placeholder 4">
            <a:extLst>
              <a:ext uri="{FF2B5EF4-FFF2-40B4-BE49-F238E27FC236}">
                <a16:creationId xmlns:a16="http://schemas.microsoft.com/office/drawing/2014/main" id="{3D0189A6-C3CD-1363-25EC-C723E887BC6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61195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27</a:t>
            </a:fld>
            <a:endParaRPr lang="en-US"/>
          </a:p>
        </p:txBody>
      </p:sp>
    </p:spTree>
    <p:extLst>
      <p:ext uri="{BB962C8B-B14F-4D97-AF65-F5344CB8AC3E}">
        <p14:creationId xmlns:p14="http://schemas.microsoft.com/office/powerpoint/2010/main" val="1526892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B4990-0A23-4A10-BE7D-7E64CAB85BE3}" type="slidenum">
              <a:rPr lang="en-US" smtClean="0"/>
              <a:t>2</a:t>
            </a:fld>
            <a:endParaRPr lang="en-US"/>
          </a:p>
        </p:txBody>
      </p:sp>
    </p:spTree>
    <p:extLst>
      <p:ext uri="{BB962C8B-B14F-4D97-AF65-F5344CB8AC3E}">
        <p14:creationId xmlns:p14="http://schemas.microsoft.com/office/powerpoint/2010/main" val="368778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CB3B4-38B3-5A9C-BC95-8001BD77C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D1104-02A3-6F75-7D4A-C7E73F1D4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93BAB-E6AF-4F7D-AA95-2D271BE0C3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6580E0-AD0D-A3F8-C1B0-5FF6C137CDB9}"/>
              </a:ext>
            </a:extLst>
          </p:cNvPr>
          <p:cNvSpPr>
            <a:spLocks noGrp="1"/>
          </p:cNvSpPr>
          <p:nvPr>
            <p:ph type="sldNum" sz="quarter" idx="5"/>
          </p:nvPr>
        </p:nvSpPr>
        <p:spPr/>
        <p:txBody>
          <a:bodyPr/>
          <a:lstStyle/>
          <a:p>
            <a:fld id="{4DBB4990-0A23-4A10-BE7D-7E64CAB85BE3}" type="slidenum">
              <a:rPr lang="en-US" smtClean="0"/>
              <a:t>37</a:t>
            </a:fld>
            <a:endParaRPr lang="en-US"/>
          </a:p>
        </p:txBody>
      </p:sp>
    </p:spTree>
    <p:extLst>
      <p:ext uri="{BB962C8B-B14F-4D97-AF65-F5344CB8AC3E}">
        <p14:creationId xmlns:p14="http://schemas.microsoft.com/office/powerpoint/2010/main" val="821074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BB4990-0A23-4A10-BE7D-7E64CAB85BE3}" type="slidenum">
              <a:rPr lang="en-US" smtClean="0"/>
              <a:t>38</a:t>
            </a:fld>
            <a:endParaRPr lang="en-US"/>
          </a:p>
        </p:txBody>
      </p:sp>
    </p:spTree>
    <p:extLst>
      <p:ext uri="{BB962C8B-B14F-4D97-AF65-F5344CB8AC3E}">
        <p14:creationId xmlns:p14="http://schemas.microsoft.com/office/powerpoint/2010/main" val="2460376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AI is a game-changer by giving us tools for delivering consistent CX</a:t>
            </a: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Let me tell you why we think 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mn-lt"/>
              <a:cs typeface="CiscoSansT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mn-lt"/>
              <a:cs typeface="CiscoSansTT"/>
            </a:endParaRPr>
          </a:p>
          <a:p>
            <a:endParaRPr lang="en-US" b="1" i="1">
              <a:solidFill>
                <a:srgbClr val="CC4619"/>
              </a:solidFill>
              <a:effectLst/>
              <a:latin typeface="Montserrat" panose="00000500000000000000" pitchFamily="2" charset="0"/>
            </a:endParaRPr>
          </a:p>
          <a:p>
            <a:endParaRPr lang="en-US"/>
          </a:p>
        </p:txBody>
      </p:sp>
      <p:sp>
        <p:nvSpPr>
          <p:cNvPr id="4" name="Slide Number Placeholder 3"/>
          <p:cNvSpPr>
            <a:spLocks noGrp="1"/>
          </p:cNvSpPr>
          <p:nvPr>
            <p:ph type="sldNum" sz="quarter" idx="5"/>
          </p:nvPr>
        </p:nvSpPr>
        <p:spPr/>
        <p:txBody>
          <a:bodyPr/>
          <a:lstStyle/>
          <a:p>
            <a:fld id="{4DBB4990-0A23-4A10-BE7D-7E64CAB85BE3}" type="slidenum">
              <a:rPr lang="en-US" smtClean="0"/>
              <a:t>6</a:t>
            </a:fld>
            <a:endParaRPr lang="en-US"/>
          </a:p>
        </p:txBody>
      </p:sp>
    </p:spTree>
    <p:extLst>
      <p:ext uri="{BB962C8B-B14F-4D97-AF65-F5344CB8AC3E}">
        <p14:creationId xmlns:p14="http://schemas.microsoft.com/office/powerpoint/2010/main" val="3081917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01F89-36CC-9935-1A5C-BF2A49735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224FB-1933-D5A0-4D96-93B7F8D86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7E8A8-F866-E169-F55A-35B232BDB19F}"/>
              </a:ext>
            </a:extLst>
          </p:cNvPr>
          <p:cNvSpPr>
            <a:spLocks noGrp="1"/>
          </p:cNvSpPr>
          <p:nvPr>
            <p:ph type="body" idx="1"/>
          </p:nvPr>
        </p:nvSpPr>
        <p:spPr/>
        <p:txBody>
          <a:bodyPr/>
          <a:lstStyle/>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Advances in AI are astonishing: Models 10000x larger, trillions in investment</a:t>
            </a: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AI is rapidly solving hard problems in contact centers </a:t>
            </a:r>
          </a:p>
          <a:p>
            <a:pPr rtl="0" fontAlgn="base"/>
            <a:r>
              <a:rPr lang="en-US" sz="1200" b="0" i="0" kern="1200">
                <a:solidFill>
                  <a:schemeClr val="tx1"/>
                </a:solidFill>
                <a:effectLst/>
                <a:latin typeface="+mn-lt"/>
                <a:ea typeface="+mn-ea"/>
                <a:cs typeface="CiscoSansTT" panose="020B0503020201020303" pitchFamily="34" charset="0"/>
              </a:rPr>
              <a:t> </a:t>
            </a:r>
          </a:p>
          <a:p>
            <a:pPr rtl="0" fontAlgn="base"/>
            <a:r>
              <a:rPr lang="en-US" sz="1200" b="0" i="0" kern="1200">
                <a:solidFill>
                  <a:schemeClr val="tx1"/>
                </a:solidFill>
                <a:effectLst/>
                <a:latin typeface="+mn-lt"/>
                <a:ea typeface="+mn-ea"/>
                <a:cs typeface="CiscoSansTT" panose="020B0503020201020303" pitchFamily="34" charset="0"/>
              </a:rPr>
              <a:t>AI can now: </a:t>
            </a: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Understand intent - background noise, accents</a:t>
            </a: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Generate natural language less robotic conversation </a:t>
            </a: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Hold real conversations - intonation, turn of speech, interruption </a:t>
            </a: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Help developers with code for integrations </a:t>
            </a: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Provide real time data for monitoring and coaching </a:t>
            </a:r>
          </a:p>
          <a:p>
            <a:pPr rtl="0" fontAlgn="base"/>
            <a:r>
              <a:rPr lang="en-US" sz="1200" b="0" i="0" kern="1200">
                <a:solidFill>
                  <a:schemeClr val="tx1"/>
                </a:solidFill>
                <a:effectLst/>
                <a:latin typeface="+mn-lt"/>
                <a:ea typeface="+mn-ea"/>
                <a:cs typeface="CiscoSansTT" panose="020B0503020201020303" pitchFamily="34" charset="0"/>
              </a:rPr>
              <a:t> </a:t>
            </a:r>
          </a:p>
          <a:p>
            <a:pPr rtl="0" fontAlgn="base"/>
            <a:r>
              <a:rPr lang="en-US" sz="1200" b="0" i="0" kern="1200">
                <a:solidFill>
                  <a:schemeClr val="tx1"/>
                </a:solidFill>
                <a:effectLst/>
                <a:latin typeface="+mn-lt"/>
                <a:ea typeface="+mn-ea"/>
                <a:cs typeface="CiscoSansTT" panose="020B0503020201020303" pitchFamily="34" charset="0"/>
              </a:rPr>
              <a:t>This means we can: </a:t>
            </a: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Deliver true personalization and accuracy </a:t>
            </a: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Create virtual agents that are indistinguishable from humans </a:t>
            </a: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Resolve problems not just create tickets  </a:t>
            </a:r>
          </a:p>
          <a:p>
            <a:pPr marL="0" lvl="0" indent="0">
              <a:lnSpc>
                <a:spcPct val="116000"/>
              </a:lnSpc>
              <a:spcAft>
                <a:spcPts val="800"/>
              </a:spcAft>
              <a:buFont typeface="CiscoSansTT" panose="020B0503020201020303" pitchFamily="34" charset="0"/>
              <a:buNone/>
            </a:pPr>
            <a:endParaRPr lang="en-US" sz="1800">
              <a:effectLst/>
              <a:latin typeface="CiscoSansTT" panose="020B0503020201020303" pitchFamily="34" charset="0"/>
              <a:ea typeface="CiscoSansTT" panose="020B0503020201020303"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1DB0AC1-C430-F27D-98C1-5BEF81FF08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06331D-EFA3-0C49-86FC-9D59F4A6C2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760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3AF07-DD3D-12FB-A2D9-45E7B146C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FC755D-8ABF-B56E-128E-F74F18281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AD963-8600-3206-5384-219F7020EB0A}"/>
              </a:ext>
            </a:extLst>
          </p:cNvPr>
          <p:cNvSpPr>
            <a:spLocks noGrp="1"/>
          </p:cNvSpPr>
          <p:nvPr>
            <p:ph type="body" idx="1"/>
          </p:nvPr>
        </p:nvSpPr>
        <p:spPr/>
        <p:txBody>
          <a:bodyPr/>
          <a:lstStyle/>
          <a:p>
            <a:pPr rtl="0" fontAlgn="base"/>
            <a:r>
              <a:rPr lang="en-US" sz="1200" b="0" i="0" kern="1200">
                <a:solidFill>
                  <a:schemeClr val="tx1"/>
                </a:solidFill>
                <a:effectLst/>
                <a:latin typeface="+mn-lt"/>
                <a:ea typeface="+mn-ea"/>
                <a:cs typeface="CiscoSansTT" panose="020B0503020201020303" pitchFamily="34" charset="0"/>
              </a:rPr>
              <a:t>AI embedded across our portfolio: </a:t>
            </a:r>
          </a:p>
          <a:p>
            <a:pPr marL="171450" indent="-171450" rtl="0" fontAlgn="base">
              <a:buFont typeface="Arial" panose="020B0604020202020204" pitchFamily="34" charset="0"/>
              <a:buChar char="•"/>
            </a:pPr>
            <a:r>
              <a:rPr lang="en-US" sz="1200" b="1" i="0" kern="1200">
                <a:solidFill>
                  <a:schemeClr val="tx1"/>
                </a:solidFill>
                <a:effectLst/>
                <a:latin typeface="+mn-lt"/>
                <a:ea typeface="+mn-ea"/>
                <a:cs typeface="CiscoSansTT" panose="020B0503020201020303" pitchFamily="34" charset="0"/>
              </a:rPr>
              <a:t>Webex Connect</a:t>
            </a:r>
            <a:r>
              <a:rPr lang="en-US" sz="1200" b="0" i="0" kern="1200">
                <a:solidFill>
                  <a:schemeClr val="tx1"/>
                </a:solidFill>
                <a:effectLst/>
                <a:latin typeface="+mn-lt"/>
                <a:ea typeface="+mn-ea"/>
                <a:cs typeface="CiscoSansTT" panose="020B0503020201020303" pitchFamily="34" charset="0"/>
              </a:rPr>
              <a:t> – our Proactive workload, AI helps with code generation  </a:t>
            </a:r>
          </a:p>
          <a:p>
            <a:pPr marL="171450" indent="-171450" rtl="0" fontAlgn="base">
              <a:buFont typeface="Arial" panose="020B0604020202020204" pitchFamily="34" charset="0"/>
              <a:buChar char="•"/>
            </a:pPr>
            <a:r>
              <a:rPr lang="en-US" sz="1200" b="1" i="0" kern="1200">
                <a:solidFill>
                  <a:schemeClr val="tx1"/>
                </a:solidFill>
                <a:effectLst/>
                <a:latin typeface="+mn-lt"/>
                <a:ea typeface="+mn-ea"/>
                <a:cs typeface="CiscoSansTT" panose="020B0503020201020303" pitchFamily="34" charset="0"/>
              </a:rPr>
              <a:t>Webex AI agent</a:t>
            </a:r>
            <a:r>
              <a:rPr lang="en-US" sz="1200" b="0" i="0" kern="1200">
                <a:solidFill>
                  <a:schemeClr val="tx1"/>
                </a:solidFill>
                <a:effectLst/>
                <a:latin typeface="+mn-lt"/>
                <a:ea typeface="+mn-ea"/>
                <a:cs typeface="CiscoSansTT" panose="020B0503020201020303" pitchFamily="34" charset="0"/>
              </a:rPr>
              <a:t> - build natural language voice and digital agents that fulfil actions </a:t>
            </a:r>
          </a:p>
          <a:p>
            <a:pPr marL="171450" indent="-171450" rtl="0" fontAlgn="base">
              <a:buFont typeface="Arial" panose="020B0604020202020204" pitchFamily="34" charset="0"/>
              <a:buChar char="•"/>
            </a:pPr>
            <a:r>
              <a:rPr lang="en-US" sz="1200" b="1" i="0" kern="1200">
                <a:solidFill>
                  <a:schemeClr val="tx1"/>
                </a:solidFill>
                <a:effectLst/>
                <a:latin typeface="+mn-lt"/>
                <a:ea typeface="+mn-ea"/>
                <a:cs typeface="CiscoSansTT" panose="020B0503020201020303" pitchFamily="34" charset="0"/>
              </a:rPr>
              <a:t>Webex CC</a:t>
            </a:r>
            <a:r>
              <a:rPr lang="en-US" sz="1200" b="0" i="0" kern="1200">
                <a:solidFill>
                  <a:schemeClr val="tx1"/>
                </a:solidFill>
                <a:effectLst/>
                <a:latin typeface="+mn-lt"/>
                <a:ea typeface="+mn-ea"/>
                <a:cs typeface="CiscoSansTT" panose="020B0503020201020303" pitchFamily="34" charset="0"/>
              </a:rPr>
              <a:t> – introduced a host of feature that makes Contact centers more productive</a:t>
            </a:r>
          </a:p>
          <a:p>
            <a:pPr marL="171450" indent="-171450" rtl="0" fontAlgn="base">
              <a:buFont typeface="Arial" panose="020B0604020202020204" pitchFamily="34" charset="0"/>
              <a:buChar char="•"/>
            </a:pPr>
            <a:r>
              <a:rPr lang="en-US" sz="1200" b="1" i="0" kern="1200">
                <a:solidFill>
                  <a:schemeClr val="tx1"/>
                </a:solidFill>
                <a:effectLst/>
                <a:latin typeface="+mn-lt"/>
                <a:ea typeface="+mn-ea"/>
                <a:cs typeface="CiscoSansTT" panose="020B0503020201020303" pitchFamily="34" charset="0"/>
              </a:rPr>
              <a:t>Platform</a:t>
            </a:r>
            <a:r>
              <a:rPr lang="en-US" sz="1200" b="0" i="0" kern="1200">
                <a:solidFill>
                  <a:schemeClr val="tx1"/>
                </a:solidFill>
                <a:effectLst/>
                <a:latin typeface="+mn-lt"/>
                <a:ea typeface="+mn-ea"/>
                <a:cs typeface="CiscoSansTT" panose="020B0503020201020303" pitchFamily="34" charset="0"/>
              </a:rPr>
              <a:t> – leverage AI for noise removal and translation. </a:t>
            </a:r>
          </a:p>
          <a:p>
            <a:pPr marL="171450" indent="-171450" rtl="0" fontAlgn="base">
              <a:buFont typeface="Arial" panose="020B0604020202020204" pitchFamily="34" charset="0"/>
              <a:buChar char="•"/>
            </a:pPr>
            <a:endParaRPr lang="en-US" sz="1200" b="0" i="0" kern="1200">
              <a:solidFill>
                <a:schemeClr val="tx1"/>
              </a:solidFill>
              <a:effectLst/>
              <a:latin typeface="+mn-lt"/>
              <a:ea typeface="+mn-ea"/>
              <a:cs typeface="CiscoSansTT" panose="020B0503020201020303" pitchFamily="34" charset="0"/>
            </a:endParaRP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CiscoSansTT" panose="020B0503020201020303" pitchFamily="34" charset="0"/>
              </a:rPr>
              <a:t>Let's look at the Webex AI agent in action</a:t>
            </a:r>
          </a:p>
          <a:p>
            <a:pPr rtl="0" fontAlgn="base"/>
            <a:r>
              <a:rPr lang="en-US" sz="1200" b="0" i="0" kern="1200">
                <a:solidFill>
                  <a:schemeClr val="tx1"/>
                </a:solidFill>
                <a:effectLst/>
                <a:latin typeface="+mn-lt"/>
                <a:ea typeface="+mn-ea"/>
                <a:cs typeface="CiscoSansTT" panose="020B0503020201020303" pitchFamily="34" charset="0"/>
              </a:rPr>
              <a:t> </a:t>
            </a:r>
          </a:p>
          <a:p>
            <a:pPr rtl="0" fontAlgn="base"/>
            <a:r>
              <a:rPr lang="en-US" sz="1200" b="1" i="0" kern="1200">
                <a:solidFill>
                  <a:schemeClr val="tx1"/>
                </a:solidFill>
                <a:effectLst/>
                <a:latin typeface="+mn-lt"/>
                <a:ea typeface="+mn-ea"/>
                <a:cs typeface="CiscoSansTT" panose="020B0503020201020303" pitchFamily="34" charset="0"/>
              </a:rPr>
              <a:t>[VIDEO]</a:t>
            </a:r>
            <a:r>
              <a:rPr lang="en-US" sz="1200" b="0" i="0" kern="1200">
                <a:solidFill>
                  <a:schemeClr val="tx1"/>
                </a:solidFill>
                <a:effectLst/>
                <a:latin typeface="+mn-lt"/>
                <a:ea typeface="+mn-ea"/>
                <a:cs typeface="CiscoSansTT" panose="020B0503020201020303" pitchFamily="34" charset="0"/>
              </a:rPr>
              <a:t> </a:t>
            </a:r>
          </a:p>
          <a:p>
            <a:pPr>
              <a:lnSpc>
                <a:spcPct val="116000"/>
              </a:lnSpc>
              <a:spcAft>
                <a:spcPts val="800"/>
              </a:spcAft>
            </a:pPr>
            <a:endParaRPr lang="en-US" sz="1800">
              <a:effectLst/>
              <a:latin typeface="Aptos" panose="020B0004020202020204" pitchFamily="34" charset="0"/>
              <a:ea typeface="MS Mincho" panose="02020609040205080304" pitchFamily="49" charset="-128"/>
              <a:cs typeface="Arial" panose="020B0604020202020204" pitchFamily="34" charset="0"/>
            </a:endParaRPr>
          </a:p>
        </p:txBody>
      </p:sp>
      <p:sp>
        <p:nvSpPr>
          <p:cNvPr id="4" name="Slide Number Placeholder 3">
            <a:extLst>
              <a:ext uri="{FF2B5EF4-FFF2-40B4-BE49-F238E27FC236}">
                <a16:creationId xmlns:a16="http://schemas.microsoft.com/office/drawing/2014/main" id="{932F0676-17C8-B9C6-3E49-64A43098059B}"/>
              </a:ext>
            </a:extLst>
          </p:cNvPr>
          <p:cNvSpPr>
            <a:spLocks noGrp="1"/>
          </p:cNvSpPr>
          <p:nvPr>
            <p:ph type="sldNum" sz="quarter" idx="5"/>
          </p:nvPr>
        </p:nvSpPr>
        <p:spPr/>
        <p:txBody>
          <a:bodyPr/>
          <a:lstStyle/>
          <a:p>
            <a:pPr marL="0" marR="0" lvl="0" indent="0" algn="r" defTabSz="926372" rtl="0" eaLnBrk="1" fontAlgn="auto" latinLnBrk="0" hangingPunct="1">
              <a:lnSpc>
                <a:spcPct val="100000"/>
              </a:lnSpc>
              <a:spcBef>
                <a:spcPts val="0"/>
              </a:spcBef>
              <a:spcAft>
                <a:spcPts val="0"/>
              </a:spcAft>
              <a:buClrTx/>
              <a:buSzTx/>
              <a:buFontTx/>
              <a:buNone/>
              <a:tabLst/>
              <a:defRPr/>
            </a:pPr>
            <a:fld id="{6F06331D-EFA3-0C49-86FC-9D59F4A6C2FE}" type="slidenum">
              <a:rPr kumimoji="0" lang="en-US" sz="1200" b="0" i="0" u="none" strike="noStrike" kern="1200" cap="none" spc="0" normalizeH="0" baseline="0" noProof="0" smtClean="0">
                <a:ln>
                  <a:noFill/>
                </a:ln>
                <a:solidFill>
                  <a:prstClr val="black"/>
                </a:solidFill>
                <a:effectLst/>
                <a:uLnTx/>
                <a:uFillTx/>
                <a:latin typeface="CiscoSansTT" panose="020B0503020201020303" pitchFamily="34" charset="0"/>
                <a:ea typeface="+mn-ea"/>
                <a:cs typeface="+mn-cs"/>
              </a:rPr>
              <a:pPr marL="0" marR="0" lvl="0" indent="0" algn="r" defTabSz="92637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iscoSansTT" panose="020B0503020201020303" pitchFamily="34" charset="0"/>
              <a:ea typeface="+mn-ea"/>
              <a:cs typeface="+mn-cs"/>
            </a:endParaRPr>
          </a:p>
        </p:txBody>
      </p:sp>
    </p:spTree>
    <p:extLst>
      <p:ext uri="{BB962C8B-B14F-4D97-AF65-F5344CB8AC3E}">
        <p14:creationId xmlns:p14="http://schemas.microsoft.com/office/powerpoint/2010/main" val="619243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F93A8-D68D-A791-7371-E838CB546D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7C24C7-5DF6-A178-E619-E8C6039E917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B094187-386E-A903-1005-F390315A9AEB}"/>
              </a:ext>
            </a:extLst>
          </p:cNvPr>
          <p:cNvSpPr>
            <a:spLocks noGrp="1"/>
          </p:cNvSpPr>
          <p:nvPr>
            <p:ph type="body" idx="1"/>
          </p:nvPr>
        </p:nvSpPr>
        <p:spPr/>
        <p:txBody>
          <a:bodyPr/>
          <a:lstStyle/>
          <a:p>
            <a:r>
              <a:rPr lang="en-IN"/>
              <a:t>In this session we will see How Webex Contact Center solves How we orchestrate great experiences for customers and agents</a:t>
            </a:r>
          </a:p>
          <a:p>
            <a:endParaRPr lang="en-IN"/>
          </a:p>
          <a:p>
            <a:r>
              <a:rPr lang="en-IN" b="1"/>
              <a:t>SOLUTION VIEW</a:t>
            </a:r>
            <a:endParaRPr lang="en-IN"/>
          </a:p>
          <a:p>
            <a:r>
              <a:rPr lang="en-IN"/>
              <a:t>3 Pillars: </a:t>
            </a:r>
            <a:r>
              <a:rPr lang="en-IN" b="1"/>
              <a:t>AI Agent</a:t>
            </a:r>
            <a:r>
              <a:rPr lang="en-IN"/>
              <a:t>, AI assisted </a:t>
            </a:r>
            <a:r>
              <a:rPr lang="en-IN" b="1"/>
              <a:t>Human Agent</a:t>
            </a:r>
            <a:r>
              <a:rPr lang="en-IN"/>
              <a:t>, </a:t>
            </a:r>
            <a:r>
              <a:rPr lang="en-IN" b="1"/>
              <a:t>Proactive Journey</a:t>
            </a:r>
            <a:endParaRPr lang="en-IN"/>
          </a:p>
          <a:p>
            <a:endParaRPr lang="en-IN" b="1"/>
          </a:p>
          <a:p>
            <a:r>
              <a:rPr lang="en-IN" b="1"/>
              <a:t>CORE PRINCIPLE</a:t>
            </a:r>
            <a:endParaRPr lang="en-IN"/>
          </a:p>
          <a:p>
            <a:r>
              <a:rPr lang="en-IN"/>
              <a:t>Meet customers </a:t>
            </a:r>
            <a:r>
              <a:rPr lang="en-IN" b="1"/>
              <a:t>where, when, and how</a:t>
            </a:r>
            <a:r>
              <a:rPr lang="en-IN"/>
              <a:t> they prefer</a:t>
            </a:r>
          </a:p>
          <a:p>
            <a:r>
              <a:rPr lang="en-IN"/>
              <a:t>Choice of channel, irrespective of time of the day , aligning the exp </a:t>
            </a:r>
            <a:r>
              <a:rPr lang="en-IN" err="1"/>
              <a:t>prefererence</a:t>
            </a:r>
            <a:r>
              <a:rPr lang="en-IN"/>
              <a:t>, customized and personalized</a:t>
            </a:r>
          </a:p>
        </p:txBody>
      </p:sp>
      <p:sp>
        <p:nvSpPr>
          <p:cNvPr id="5" name="Footer Placeholder 4">
            <a:extLst>
              <a:ext uri="{FF2B5EF4-FFF2-40B4-BE49-F238E27FC236}">
                <a16:creationId xmlns:a16="http://schemas.microsoft.com/office/drawing/2014/main" id="{CFAA98C5-BA22-1D32-53DC-3AD9427659D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47037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E5E0DF"/>
                </a:solidFill>
                <a:latin typeface="CiscoSansCHS" pitchFamily="2" charset="-122"/>
                <a:ea typeface="CiscoSansCHS" pitchFamily="2" charset="-122"/>
                <a:cs typeface="CiscoSansCHS" pitchFamily="2" charset="-122"/>
              </a:rPr>
              <a:t>We have four hours to cover a lot of material and complete many hands-on exercises.</a:t>
            </a:r>
            <a:endParaRPr lang="en-US" sz="1200">
              <a:latin typeface="CiscoSansCHS" pitchFamily="2" charset="-122"/>
              <a:ea typeface="CiscoSansCHS" pitchFamily="2" charset="-122"/>
              <a:cs typeface="CiscoSansCHS"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5E0DF"/>
              </a:solidFill>
              <a:latin typeface="CiscoSansCHS" pitchFamily="2" charset="-122"/>
              <a:ea typeface="CiscoSansCHS" pitchFamily="2" charset="-122"/>
              <a:cs typeface="CiscoSansCHS"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E5E0DF"/>
                </a:solidFill>
                <a:latin typeface="CiscoSansCHS" pitchFamily="2" charset="-122"/>
                <a:ea typeface="CiscoSansCHS" pitchFamily="2" charset="-122"/>
                <a:cs typeface="CiscoSansCHS" pitchFamily="2" charset="-122"/>
              </a:rPr>
              <a:t>Our goal is not just to finish tasks but to understand how things work and why they matter.</a:t>
            </a:r>
            <a:endParaRPr lang="en-US" sz="1200">
              <a:latin typeface="CiscoSansCHS" pitchFamily="2" charset="-122"/>
              <a:ea typeface="CiscoSansCHS" pitchFamily="2" charset="-122"/>
              <a:cs typeface="CiscoSansCHS"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5E0DF"/>
              </a:solidFill>
              <a:latin typeface="CiscoSansCHS" pitchFamily="2" charset="-122"/>
              <a:ea typeface="CiscoSansCHS" pitchFamily="2" charset="-122"/>
              <a:cs typeface="CiscoSansCHS"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E5E0DF"/>
                </a:solidFill>
                <a:latin typeface="CiscoSansCHS" pitchFamily="2" charset="-122"/>
                <a:ea typeface="CiscoSansCHS" pitchFamily="2" charset="-122"/>
                <a:cs typeface="CiscoSansCHS" pitchFamily="2" charset="-122"/>
              </a:rPr>
              <a:t>Think about how you'll use these learning in your role, not just how to complete the steps.</a:t>
            </a:r>
            <a:endParaRPr lang="en-US" sz="1200">
              <a:latin typeface="CiscoSansCHS" pitchFamily="2" charset="-122"/>
              <a:ea typeface="CiscoSansCHS" pitchFamily="2" charset="-122"/>
              <a:cs typeface="CiscoSansCHS" pitchFamily="2" charset="-122"/>
            </a:endParaRP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274819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implementation across the entire Webex portfolio</a:t>
            </a:r>
          </a:p>
        </p:txBody>
      </p:sp>
      <p:sp>
        <p:nvSpPr>
          <p:cNvPr id="4" name="Slide Number Placeholder 3"/>
          <p:cNvSpPr>
            <a:spLocks noGrp="1"/>
          </p:cNvSpPr>
          <p:nvPr>
            <p:ph type="sldNum" sz="quarter" idx="5"/>
          </p:nvPr>
        </p:nvSpPr>
        <p:spPr/>
        <p:txBody>
          <a:bodyPr/>
          <a:lstStyle/>
          <a:p>
            <a:fld id="{0A2E9617-0152-4AEA-8CD3-C492D728F5E3}" type="slidenum">
              <a:rPr lang="en-GB" smtClean="0"/>
              <a:t>11</a:t>
            </a:fld>
            <a:endParaRPr lang="en-GB"/>
          </a:p>
        </p:txBody>
      </p:sp>
    </p:spTree>
    <p:extLst>
      <p:ext uri="{BB962C8B-B14F-4D97-AF65-F5344CB8AC3E}">
        <p14:creationId xmlns:p14="http://schemas.microsoft.com/office/powerpoint/2010/main" val="1600637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Two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68B8A-B8FA-06EC-E6D8-DF0F60F2EFDC}"/>
              </a:ext>
            </a:extLst>
          </p:cNvPr>
          <p:cNvSpPr>
            <a:spLocks noGrp="1"/>
          </p:cNvSpPr>
          <p:nvPr>
            <p:ph type="title" hasCustomPrompt="1"/>
          </p:nvPr>
        </p:nvSpPr>
        <p:spPr>
          <a:xfrm>
            <a:off x="323850" y="1871345"/>
            <a:ext cx="5048063" cy="1555148"/>
          </a:xfrm>
        </p:spPr>
        <p:txBody>
          <a:bodyPr anchor="b" anchorCtr="0"/>
          <a:lstStyle>
            <a:lvl1pPr>
              <a:defRPr sz="3600"/>
            </a:lvl1pPr>
          </a:lstStyle>
          <a:p>
            <a:r>
              <a:rPr lang="en-US"/>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512820"/>
            <a:ext cx="5048063" cy="228600"/>
          </a:xfrm>
          <a:noFill/>
        </p:spPr>
        <p:txBody>
          <a:bodyPr/>
          <a:lstStyle>
            <a:lvl1pPr marL="0" indent="0">
              <a:buNone/>
              <a:defRPr sz="1600" b="0"/>
            </a:lvl1pPr>
          </a:lstStyle>
          <a:p>
            <a:pPr lvl="0"/>
            <a:r>
              <a:rPr lang="en-US"/>
              <a:t>Subtitle</a:t>
            </a:r>
          </a:p>
        </p:txBody>
      </p:sp>
      <p:sp>
        <p:nvSpPr>
          <p:cNvPr id="13" name="Text Placeholder 12">
            <a:extLst>
              <a:ext uri="{FF2B5EF4-FFF2-40B4-BE49-F238E27FC236}">
                <a16:creationId xmlns:a16="http://schemas.microsoft.com/office/drawing/2014/main" id="{79E2B63B-5B68-90B7-7A62-17A839591C96}"/>
              </a:ext>
            </a:extLst>
          </p:cNvPr>
          <p:cNvSpPr>
            <a:spLocks noGrp="1"/>
          </p:cNvSpPr>
          <p:nvPr>
            <p:ph type="body" sz="quarter" idx="16" hasCustomPrompt="1"/>
          </p:nvPr>
        </p:nvSpPr>
        <p:spPr>
          <a:xfrm>
            <a:off x="323851" y="4061400"/>
            <a:ext cx="5048090" cy="457200"/>
          </a:xfrm>
        </p:spPr>
        <p:txBody>
          <a:bodyPr anchor="t" anchorCtr="0"/>
          <a:lstStyle>
            <a:lvl1pPr marL="0" indent="0">
              <a:spcBef>
                <a:spcPts val="0"/>
              </a:spcBef>
              <a:spcAft>
                <a:spcPts val="0"/>
              </a:spcAft>
              <a:buNone/>
              <a:defRPr lang="en-US" sz="1400" kern="1200" dirty="0" smtClean="0">
                <a:solidFill>
                  <a:schemeClr val="bg1"/>
                </a:solidFill>
                <a:latin typeface="+mn-lt"/>
                <a:ea typeface="ＭＳ Ｐゴシック" charset="0"/>
                <a:cs typeface="CiscoSans"/>
              </a:defRPr>
            </a:lvl1pPr>
          </a:lstStyle>
          <a:p>
            <a:pPr marL="182880" lvl="0" indent="-182880" algn="l" defTabSz="912276" rtl="0" eaLnBrk="1" fontAlgn="base" hangingPunct="1">
              <a:lnSpc>
                <a:spcPct val="100000"/>
              </a:lnSpc>
              <a:spcBef>
                <a:spcPts val="0"/>
              </a:spcBef>
              <a:spcAft>
                <a:spcPts val="0"/>
              </a:spcAft>
              <a:buClr>
                <a:schemeClr val="bg1"/>
              </a:buClr>
              <a:buSzPct val="100000"/>
            </a:pPr>
            <a:r>
              <a:rPr lang="en-US"/>
              <a:t>Speaker Name</a:t>
            </a:r>
          </a:p>
          <a:p>
            <a:pPr marL="182880" lvl="0" indent="-182880" algn="l" defTabSz="912276" rtl="0" eaLnBrk="1" fontAlgn="base" hangingPunct="1">
              <a:lnSpc>
                <a:spcPct val="100000"/>
              </a:lnSpc>
              <a:spcBef>
                <a:spcPts val="0"/>
              </a:spcBef>
              <a:spcAft>
                <a:spcPts val="0"/>
              </a:spcAft>
              <a:buClr>
                <a:schemeClr val="bg1"/>
              </a:buClr>
              <a:buSzPct val="100000"/>
            </a:pPr>
            <a:r>
              <a:rPr lang="en-US"/>
              <a:t>Speaker Title placeholder, @social</a:t>
            </a:r>
          </a:p>
        </p:txBody>
      </p:sp>
      <p:sp>
        <p:nvSpPr>
          <p:cNvPr id="4" name="Text Placeholder 5">
            <a:extLst>
              <a:ext uri="{FF2B5EF4-FFF2-40B4-BE49-F238E27FC236}">
                <a16:creationId xmlns:a16="http://schemas.microsoft.com/office/drawing/2014/main" id="{80638510-2998-9359-2A51-B0CA834B6203}"/>
              </a:ext>
            </a:extLst>
          </p:cNvPr>
          <p:cNvSpPr>
            <a:spLocks noGrp="1"/>
          </p:cNvSpPr>
          <p:nvPr>
            <p:ph type="body" sz="quarter" idx="14" hasCustomPrompt="1"/>
          </p:nvPr>
        </p:nvSpPr>
        <p:spPr>
          <a:xfrm>
            <a:off x="323850" y="4676458"/>
            <a:ext cx="5047270" cy="459455"/>
          </a:xfrm>
          <a:noFill/>
        </p:spPr>
        <p:txBody>
          <a:bodyPr anchor="t" anchorCtr="0"/>
          <a:lstStyle>
            <a:lvl1pPr marL="0" indent="0">
              <a:spcAft>
                <a:spcPts val="0"/>
              </a:spcAft>
              <a:buNone/>
              <a:defRPr sz="1400"/>
            </a:lvl1pPr>
          </a:lstStyle>
          <a:p>
            <a:pPr lvl="0"/>
            <a:r>
              <a:rPr lang="en-US"/>
              <a:t>Speaker Name</a:t>
            </a:r>
          </a:p>
          <a:p>
            <a:pPr lvl="0"/>
            <a:r>
              <a:rPr lang="en-US"/>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4643" y="6360518"/>
            <a:ext cx="3906838" cy="497482"/>
          </a:xfrm>
          <a:noFill/>
        </p:spPr>
        <p:txBody>
          <a:bodyPr/>
          <a:lstStyle>
            <a:lvl1pPr marL="0" indent="0" algn="l">
              <a:buNone/>
              <a:defRPr sz="1400">
                <a:solidFill>
                  <a:schemeClr val="bg2"/>
                </a:solidFill>
              </a:defRPr>
            </a:lvl1pPr>
          </a:lstStyle>
          <a:p>
            <a:pPr lvl="0"/>
            <a:r>
              <a:rPr lang="en-US"/>
              <a:t>Date</a:t>
            </a:r>
          </a:p>
        </p:txBody>
      </p:sp>
      <p:sp>
        <p:nvSpPr>
          <p:cNvPr id="23" name="Graphic 21">
            <a:extLst>
              <a:ext uri="{FF2B5EF4-FFF2-40B4-BE49-F238E27FC236}">
                <a16:creationId xmlns:a16="http://schemas.microsoft.com/office/drawing/2014/main" id="{0B51E088-9CCC-0F69-112A-CEC9A65FA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nvSpPr>
        <p:spPr>
          <a:xfrm>
            <a:off x="6107248" y="781243"/>
            <a:ext cx="5303520" cy="5303520"/>
          </a:xfrm>
          <a:custGeom>
            <a:avLst/>
            <a:gdLst>
              <a:gd name="connsiteX0" fmla="*/ 5291567 w 5291566"/>
              <a:gd name="connsiteY0" fmla="*/ 2645783 h 5291566"/>
              <a:gd name="connsiteX1" fmla="*/ 2645783 w 5291566"/>
              <a:gd name="connsiteY1" fmla="*/ 5291567 h 5291566"/>
              <a:gd name="connsiteX2" fmla="*/ 0 w 5291566"/>
              <a:gd name="connsiteY2" fmla="*/ 2645783 h 5291566"/>
              <a:gd name="connsiteX3" fmla="*/ 2645783 w 5291566"/>
              <a:gd name="connsiteY3" fmla="*/ 0 h 5291566"/>
              <a:gd name="connsiteX4" fmla="*/ 5291567 w 5291566"/>
              <a:gd name="connsiteY4" fmla="*/ 2645783 h 529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566" h="5291566">
                <a:moveTo>
                  <a:pt x="5291567" y="2645783"/>
                </a:moveTo>
                <a:cubicBezTo>
                  <a:pt x="5291567" y="4107009"/>
                  <a:pt x="4107009" y="5291567"/>
                  <a:pt x="2645783" y="5291567"/>
                </a:cubicBezTo>
                <a:cubicBezTo>
                  <a:pt x="1184557" y="5291567"/>
                  <a:pt x="0" y="4107009"/>
                  <a:pt x="0" y="2645783"/>
                </a:cubicBezTo>
                <a:cubicBezTo>
                  <a:pt x="0" y="1184557"/>
                  <a:pt x="1184557" y="0"/>
                  <a:pt x="2645783" y="0"/>
                </a:cubicBezTo>
                <a:cubicBezTo>
                  <a:pt x="4107009" y="0"/>
                  <a:pt x="5291567" y="1184557"/>
                  <a:pt x="5291567" y="2645783"/>
                </a:cubicBezTo>
                <a:close/>
              </a:path>
            </a:pathLst>
          </a:custGeom>
          <a:solidFill>
            <a:schemeClr val="tx1"/>
          </a:solidFill>
          <a:ln w="50800" cap="flat">
            <a:gradFill flip="none" rotWithShape="1">
              <a:gsLst>
                <a:gs pos="0">
                  <a:srgbClr val="3070E5"/>
                </a:gs>
                <a:gs pos="35000">
                  <a:srgbClr val="1ABBE9"/>
                </a:gs>
                <a:gs pos="43000">
                  <a:srgbClr val="1ABBE9"/>
                </a:gs>
                <a:gs pos="60000">
                  <a:srgbClr val="FD017F"/>
                </a:gs>
                <a:gs pos="100000">
                  <a:srgbClr val="FCA601"/>
                </a:gs>
              </a:gsLst>
              <a:lin ang="0" scaled="1"/>
              <a:tileRect/>
            </a:gradFill>
            <a:prstDash val="solid"/>
            <a:miter/>
          </a:ln>
        </p:spPr>
        <p:txBody>
          <a:bodyPr rtlCol="0" anchor="ctr"/>
          <a:lstStyle/>
          <a:p>
            <a:endParaRPr lang="en-US"/>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pic>
        <p:nvPicPr>
          <p:cNvPr id="2" name="Picture 7" descr="Cisco logo">
            <a:extLst>
              <a:ext uri="{FF2B5EF4-FFF2-40B4-BE49-F238E27FC236}">
                <a16:creationId xmlns:a16="http://schemas.microsoft.com/office/drawing/2014/main" id="{C9FF9A38-D7DA-EE59-D521-4C5B9EF1CB66}"/>
              </a:ext>
            </a:extLst>
          </p:cNvPr>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spTree>
    <p:extLst>
      <p:ext uri="{BB962C8B-B14F-4D97-AF65-F5344CB8AC3E}">
        <p14:creationId xmlns:p14="http://schemas.microsoft.com/office/powerpoint/2010/main" val="284510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227183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Bullet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
        <p:nvSpPr>
          <p:cNvPr id="7" name="Content Placeholder 6">
            <a:extLst>
              <a:ext uri="{FF2B5EF4-FFF2-40B4-BE49-F238E27FC236}">
                <a16:creationId xmlns:a16="http://schemas.microsoft.com/office/drawing/2014/main" id="{506DD4C2-A47D-719A-28D5-C4AA46A1D300}"/>
              </a:ext>
            </a:extLst>
          </p:cNvPr>
          <p:cNvSpPr>
            <a:spLocks noGrp="1"/>
          </p:cNvSpPr>
          <p:nvPr>
            <p:ph sz="quarter" idx="12"/>
          </p:nvPr>
        </p:nvSpPr>
        <p:spPr>
          <a:xfrm>
            <a:off x="323850" y="1244598"/>
            <a:ext cx="11544300" cy="4835321"/>
          </a:xfrm>
        </p:spPr>
        <p:txBody>
          <a:bodyPr/>
          <a:lstStyle>
            <a:lvl1pPr>
              <a:defRPr sz="1600"/>
            </a:lvl1pPr>
            <a:lvl2pPr>
              <a:defRPr sz="1400"/>
            </a:lvl2pPr>
            <a:lvl3pP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854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
        <p:nvSpPr>
          <p:cNvPr id="7" name="Content Placeholder 6">
            <a:extLst>
              <a:ext uri="{FF2B5EF4-FFF2-40B4-BE49-F238E27FC236}">
                <a16:creationId xmlns:a16="http://schemas.microsoft.com/office/drawing/2014/main" id="{506DD4C2-A47D-719A-28D5-C4AA46A1D300}"/>
              </a:ext>
            </a:extLst>
          </p:cNvPr>
          <p:cNvSpPr>
            <a:spLocks noGrp="1"/>
          </p:cNvSpPr>
          <p:nvPr>
            <p:ph sz="quarter" idx="12"/>
          </p:nvPr>
        </p:nvSpPr>
        <p:spPr>
          <a:xfrm>
            <a:off x="323850" y="1244598"/>
            <a:ext cx="11544300" cy="4835321"/>
          </a:xfrm>
        </p:spPr>
        <p:txBody>
          <a:bodyPr/>
          <a:lstStyle>
            <a:lvl1pPr>
              <a:defRPr sz="1600"/>
            </a:lvl1pPr>
            <a:lvl2pPr>
              <a:defRPr sz="1400"/>
            </a:lvl2pPr>
            <a:lvl3pP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71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Only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249947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Bullet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
        <p:nvSpPr>
          <p:cNvPr id="2" name="Content Placeholder 6">
            <a:extLst>
              <a:ext uri="{FF2B5EF4-FFF2-40B4-BE49-F238E27FC236}">
                <a16:creationId xmlns:a16="http://schemas.microsoft.com/office/drawing/2014/main" id="{6B891399-FD73-C53B-3860-090D27684300}"/>
              </a:ext>
            </a:extLst>
          </p:cNvPr>
          <p:cNvSpPr>
            <a:spLocks noGrp="1"/>
          </p:cNvSpPr>
          <p:nvPr>
            <p:ph sz="quarter" idx="13"/>
          </p:nvPr>
        </p:nvSpPr>
        <p:spPr>
          <a:xfrm>
            <a:off x="323850" y="1624307"/>
            <a:ext cx="11544300" cy="4455612"/>
          </a:xfrm>
        </p:spPr>
        <p:txBody>
          <a:bodyPr/>
          <a:lstStyle>
            <a:lvl1pPr>
              <a:defRPr sz="1600"/>
            </a:lvl1pPr>
            <a:lvl2pPr>
              <a:defRPr sz="1400"/>
            </a:lvl2pPr>
            <a:lvl3pP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76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Content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
        <p:nvSpPr>
          <p:cNvPr id="2" name="Content Placeholder 6">
            <a:extLst>
              <a:ext uri="{FF2B5EF4-FFF2-40B4-BE49-F238E27FC236}">
                <a16:creationId xmlns:a16="http://schemas.microsoft.com/office/drawing/2014/main" id="{6B891399-FD73-C53B-3860-090D27684300}"/>
              </a:ext>
            </a:extLst>
          </p:cNvPr>
          <p:cNvSpPr>
            <a:spLocks noGrp="1"/>
          </p:cNvSpPr>
          <p:nvPr>
            <p:ph sz="quarter" idx="13"/>
          </p:nvPr>
        </p:nvSpPr>
        <p:spPr>
          <a:xfrm>
            <a:off x="323850" y="1624307"/>
            <a:ext cx="11544300" cy="4455612"/>
          </a:xfrm>
        </p:spPr>
        <p:txBody>
          <a:bodyPr/>
          <a:lstStyle>
            <a:lvl1pPr>
              <a:defRPr sz="1600"/>
            </a:lvl1pPr>
            <a:lvl2pPr>
              <a:defRPr sz="1400"/>
            </a:lvl2pPr>
            <a:lvl3pP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20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2 Slide Title, Top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B629D-1461-3E6E-194F-1E2781C58CDE}"/>
              </a:ext>
            </a:extLst>
          </p:cNvPr>
          <p:cNvSpPr>
            <a:spLocks noGrp="1"/>
          </p:cNvSpPr>
          <p:nvPr>
            <p:ph type="title"/>
          </p:nvPr>
        </p:nvSpPr>
        <p:spPr>
          <a:xfrm>
            <a:off x="323850" y="298146"/>
            <a:ext cx="4703763" cy="946454"/>
          </a:xfrm>
        </p:spPr>
        <p:txBody>
          <a:bodyPr/>
          <a:lstStyle/>
          <a:p>
            <a:r>
              <a:rPr lang="en-US"/>
              <a:t>Click to edit Master title style</a:t>
            </a:r>
          </a:p>
        </p:txBody>
      </p:sp>
      <p:sp>
        <p:nvSpPr>
          <p:cNvPr id="5" name="Text Placeholder 4">
            <a:extLst>
              <a:ext uri="{FF2B5EF4-FFF2-40B4-BE49-F238E27FC236}">
                <a16:creationId xmlns:a16="http://schemas.microsoft.com/office/drawing/2014/main" id="{3402D1E1-C16C-597A-29F4-4F0B59039571}"/>
              </a:ext>
            </a:extLst>
          </p:cNvPr>
          <p:cNvSpPr>
            <a:spLocks noGrp="1"/>
          </p:cNvSpPr>
          <p:nvPr>
            <p:ph type="body" sz="quarter" idx="11" hasCustomPrompt="1"/>
          </p:nvPr>
        </p:nvSpPr>
        <p:spPr>
          <a:xfrm>
            <a:off x="6184900" y="320675"/>
            <a:ext cx="5683250" cy="923925"/>
          </a:xfrm>
        </p:spPr>
        <p:txBody>
          <a:bodyPr/>
          <a:lstStyle>
            <a:lvl1pPr marL="0" indent="0">
              <a:buNone/>
              <a:defRPr sz="1800" b="0"/>
            </a:lvl1pPr>
            <a:lvl2pPr marL="182880" indent="0">
              <a:buNone/>
              <a:defRPr sz="1600" b="0"/>
            </a:lvl2pPr>
            <a:lvl3pPr marL="365760" indent="0">
              <a:buNone/>
              <a:defRPr sz="1400" b="0"/>
            </a:lvl3pPr>
            <a:lvl4pPr marL="548640" indent="0">
              <a:buNone/>
              <a:defRPr sz="1200" b="0"/>
            </a:lvl4pPr>
            <a:lvl5pPr marL="731520" indent="0">
              <a:buNone/>
              <a:defRPr sz="1100" b="0"/>
            </a:lvl5pPr>
          </a:lstStyle>
          <a:p>
            <a:pPr lvl="0"/>
            <a:r>
              <a:rPr lang="en-US"/>
              <a:t>Subheading placeholder</a:t>
            </a:r>
          </a:p>
        </p:txBody>
      </p:sp>
      <p:sp>
        <p:nvSpPr>
          <p:cNvPr id="4" name="Footer Placeholder 3">
            <a:extLst>
              <a:ext uri="{FF2B5EF4-FFF2-40B4-BE49-F238E27FC236}">
                <a16:creationId xmlns:a16="http://schemas.microsoft.com/office/drawing/2014/main" id="{60599622-5FA2-FEEE-3C33-0A896ADDB122}"/>
              </a:ext>
            </a:extLst>
          </p:cNvPr>
          <p:cNvSpPr>
            <a:spLocks noGrp="1"/>
          </p:cNvSpPr>
          <p:nvPr>
            <p:ph type="ftr" sz="quarter" idx="12"/>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421965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Only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solidFill>
                  <a:schemeClr val="bg1"/>
                </a:solidFill>
              </a:defRPr>
            </a:lvl1pPr>
          </a:lstStyle>
          <a:p>
            <a:pPr lvl="0"/>
            <a:r>
              <a:rPr lang="en-US"/>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39890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lvl1pPr>
          </a:lstStyle>
          <a:p>
            <a:pPr lvl="0"/>
            <a:r>
              <a:rPr lang="en-US"/>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p>
        </p:txBody>
      </p:sp>
      <p:sp>
        <p:nvSpPr>
          <p:cNvPr id="8" name="Text Placeholder 7">
            <a:extLst>
              <a:ext uri="{FF2B5EF4-FFF2-40B4-BE49-F238E27FC236}">
                <a16:creationId xmlns:a16="http://schemas.microsoft.com/office/drawing/2014/main" id="{6A259C3D-581C-B8BC-32B4-EE2B22A753A2}"/>
              </a:ext>
            </a:extLst>
          </p:cNvPr>
          <p:cNvSpPr>
            <a:spLocks noGrp="1"/>
          </p:cNvSpPr>
          <p:nvPr>
            <p:ph type="body" sz="quarter" idx="13" hasCustomPrompt="1"/>
          </p:nvPr>
        </p:nvSpPr>
        <p:spPr>
          <a:xfrm>
            <a:off x="323850" y="1114425"/>
            <a:ext cx="5772150" cy="441325"/>
          </a:xfrm>
        </p:spPr>
        <p:txBody>
          <a:bodyPr/>
          <a:lstStyle>
            <a:lvl1pPr marL="0" indent="0">
              <a:buNone/>
              <a:defRPr sz="160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Subtitle placeholder</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231405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2 Slide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423621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Two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FAB65E-774E-7C2F-9733-CE6410F8652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1260471"/>
            <a:ext cx="10888663" cy="435134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err="1">
              <a:solidFill>
                <a:schemeClr val="bg1"/>
              </a:solidFill>
            </a:endParaRPr>
          </a:p>
        </p:txBody>
      </p:sp>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181224"/>
            <a:ext cx="6656388" cy="1554169"/>
          </a:xfrm>
        </p:spPr>
        <p:txBody>
          <a:bodyPr anchor="b" anchorCtr="0"/>
          <a:lstStyle>
            <a:lvl1pPr>
              <a:defRPr sz="3600"/>
            </a:lvl1pPr>
          </a:lstStyle>
          <a:p>
            <a:r>
              <a:rPr lang="en-US"/>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82746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6"/>
            <a:ext cx="3725863" cy="457200"/>
          </a:xfrm>
          <a:noFill/>
        </p:spPr>
        <p:txBody>
          <a:bodyPr/>
          <a:lstStyle>
            <a:lvl1pPr marL="0" indent="0">
              <a:spcAft>
                <a:spcPts val="0"/>
              </a:spcAft>
              <a:buNone/>
              <a:defRPr sz="1400"/>
            </a:lvl1pPr>
          </a:lstStyle>
          <a:p>
            <a:pPr lvl="0"/>
            <a:r>
              <a:rPr lang="en-US"/>
              <a:t>Speaker Name</a:t>
            </a:r>
          </a:p>
          <a:p>
            <a:pPr lvl="0"/>
            <a:r>
              <a:rPr lang="en-US"/>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436086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a:t>Speaker Name</a:t>
            </a:r>
          </a:p>
          <a:p>
            <a:pPr lvl="0"/>
            <a:r>
              <a:rPr lang="en-US"/>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a:t>Date</a:t>
            </a:r>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110073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 Slide, Section, Title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9785467-C0DB-C17E-5173-C6C6A323A1C3}"/>
              </a:ext>
            </a:extLst>
          </p:cNvPr>
          <p:cNvSpPr>
            <a:spLocks noGrp="1"/>
          </p:cNvSpPr>
          <p:nvPr>
            <p:ph type="body" sz="quarter" idx="12" hasCustomPrompt="1"/>
          </p:nvPr>
        </p:nvSpPr>
        <p:spPr>
          <a:xfrm>
            <a:off x="323850" y="0"/>
            <a:ext cx="5772150" cy="466342"/>
          </a:xfrm>
        </p:spPr>
        <p:txBody>
          <a:bodyPr anchor="b" anchorCtr="0"/>
          <a:lstStyle>
            <a:lvl1pPr marL="0" indent="0">
              <a:buNone/>
              <a:defRPr sz="1200"/>
            </a:lvl1pPr>
            <a:lvl2pPr marL="182880" indent="0">
              <a:buNone/>
              <a:defRPr sz="1100"/>
            </a:lvl2pPr>
            <a:lvl3pPr marL="365760" indent="0">
              <a:buNone/>
              <a:defRPr sz="1050"/>
            </a:lvl3pPr>
            <a:lvl4pPr marL="548640" indent="0">
              <a:buNone/>
              <a:defRPr sz="1000"/>
            </a:lvl4pPr>
            <a:lvl5pPr marL="731520" indent="0">
              <a:buNone/>
              <a:defRPr sz="900"/>
            </a:lvl5pPr>
          </a:lstStyle>
          <a:p>
            <a:pPr lvl="0"/>
            <a:r>
              <a:rPr lang="en-US"/>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5281613" cy="1247775"/>
          </a:xfrm>
        </p:spPr>
        <p:txBody>
          <a:bodyPr wrap="square" anchor="t" anchorCtr="0">
            <a:noAutofit/>
          </a:bodyPr>
          <a:lstStyle>
            <a:lvl1pPr>
              <a:defRPr/>
            </a:lvl1pPr>
          </a:lstStyle>
          <a:p>
            <a:r>
              <a:rPr lang="en-US"/>
              <a:t>Click to edit Master title style</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
        <p:nvSpPr>
          <p:cNvPr id="2" name="Text Placeholder 5">
            <a:extLst>
              <a:ext uri="{FF2B5EF4-FFF2-40B4-BE49-F238E27FC236}">
                <a16:creationId xmlns:a16="http://schemas.microsoft.com/office/drawing/2014/main" id="{D922E452-152D-C909-9DE0-3679B6295FE3}"/>
              </a:ext>
            </a:extLst>
          </p:cNvPr>
          <p:cNvSpPr>
            <a:spLocks noGrp="1"/>
          </p:cNvSpPr>
          <p:nvPr>
            <p:ph type="body" sz="quarter" idx="13"/>
          </p:nvPr>
        </p:nvSpPr>
        <p:spPr>
          <a:xfrm>
            <a:off x="6581774" y="622299"/>
            <a:ext cx="5286375" cy="5193343"/>
          </a:xfrm>
        </p:spPr>
        <p:txBody>
          <a:bodyPr anchor="t" anchorCtr="0"/>
          <a:lstStyle>
            <a:lvl1pPr>
              <a:defRPr sz="1600"/>
            </a:lvl1pPr>
            <a:lvl2pPr>
              <a:defRPr sz="1400"/>
            </a:lvl2pPr>
            <a:lvl3pP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2 Slide, Section, Title 2">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376922-1A18-EB35-1718-708DF44FBF1B}"/>
              </a:ext>
            </a:extLst>
          </p:cNvPr>
          <p:cNvSpPr>
            <a:spLocks noGrp="1"/>
          </p:cNvSpPr>
          <p:nvPr>
            <p:ph type="body" sz="quarter" idx="13" hasCustomPrompt="1"/>
          </p:nvPr>
        </p:nvSpPr>
        <p:spPr>
          <a:xfrm>
            <a:off x="323850" y="0"/>
            <a:ext cx="5772150" cy="466344"/>
          </a:xfrm>
        </p:spPr>
        <p:txBody>
          <a:bodyPr anchor="b" anchorCtr="0"/>
          <a:lstStyle>
            <a:lvl1pPr marL="0" indent="0">
              <a:buNone/>
              <a:defRPr sz="120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233451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2 Slide Title, Body Cop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
        <p:nvSpPr>
          <p:cNvPr id="6" name="Text Placeholder 5">
            <a:extLst>
              <a:ext uri="{FF2B5EF4-FFF2-40B4-BE49-F238E27FC236}">
                <a16:creationId xmlns:a16="http://schemas.microsoft.com/office/drawing/2014/main" id="{D6125826-3231-68F4-7FEE-8A01F6F42B51}"/>
              </a:ext>
            </a:extLst>
          </p:cNvPr>
          <p:cNvSpPr>
            <a:spLocks noGrp="1"/>
          </p:cNvSpPr>
          <p:nvPr>
            <p:ph type="body" sz="quarter" idx="12"/>
          </p:nvPr>
        </p:nvSpPr>
        <p:spPr>
          <a:xfrm>
            <a:off x="6581774" y="1244600"/>
            <a:ext cx="5286375" cy="4367213"/>
          </a:xfrm>
        </p:spPr>
        <p:txBody>
          <a:bodyPr anchor="ctr" anchorCtr="0"/>
          <a:lstStyle>
            <a:lvl1pPr>
              <a:defRPr sz="1600"/>
            </a:lvl1pPr>
            <a:lvl2pPr>
              <a:defRPr sz="1400"/>
            </a:lvl2pPr>
            <a:lvl3pP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21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2 Slide Section, Title, Body Cop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
        <p:nvSpPr>
          <p:cNvPr id="6" name="Text Placeholder 5">
            <a:extLst>
              <a:ext uri="{FF2B5EF4-FFF2-40B4-BE49-F238E27FC236}">
                <a16:creationId xmlns:a16="http://schemas.microsoft.com/office/drawing/2014/main" id="{D6125826-3231-68F4-7FEE-8A01F6F42B51}"/>
              </a:ext>
            </a:extLst>
          </p:cNvPr>
          <p:cNvSpPr>
            <a:spLocks noGrp="1"/>
          </p:cNvSpPr>
          <p:nvPr>
            <p:ph type="body" sz="quarter" idx="12"/>
          </p:nvPr>
        </p:nvSpPr>
        <p:spPr>
          <a:xfrm>
            <a:off x="6581774" y="1244600"/>
            <a:ext cx="5286375" cy="4367213"/>
          </a:xfrm>
        </p:spPr>
        <p:txBody>
          <a:bodyPr anchor="ctr" anchorCtr="0"/>
          <a:lstStyle>
            <a:lvl1pPr>
              <a:defRPr sz="1600"/>
            </a:lvl1pPr>
            <a:lvl2pPr>
              <a:defRPr sz="1400"/>
            </a:lvl2pPr>
            <a:lvl3pP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73B0377C-E9B5-910F-ED3D-37BEFE794881}"/>
              </a:ext>
            </a:extLst>
          </p:cNvPr>
          <p:cNvSpPr>
            <a:spLocks noGrp="1"/>
          </p:cNvSpPr>
          <p:nvPr>
            <p:ph type="body" sz="quarter" idx="14" hasCustomPrompt="1"/>
          </p:nvPr>
        </p:nvSpPr>
        <p:spPr>
          <a:xfrm>
            <a:off x="323850" y="0"/>
            <a:ext cx="5772150" cy="466344"/>
          </a:xfrm>
        </p:spPr>
        <p:txBody>
          <a:bodyPr anchor="b" anchorCtr="0"/>
          <a:lstStyle>
            <a:lvl1pPr marL="0" indent="0">
              <a:buNone/>
              <a:defRPr sz="120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a:t>Section title</a:t>
            </a:r>
          </a:p>
        </p:txBody>
      </p:sp>
    </p:spTree>
    <p:extLst>
      <p:ext uri="{BB962C8B-B14F-4D97-AF65-F5344CB8AC3E}">
        <p14:creationId xmlns:p14="http://schemas.microsoft.com/office/powerpoint/2010/main" val="129052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2 Slide, Title, Photo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5281613" cy="1258888"/>
          </a:xfrm>
        </p:spPr>
        <p:txBody>
          <a:bodyPr wrap="square" anchor="t" anchorCtr="0">
            <a:noAutofit/>
          </a:bodyPr>
          <a:lstStyle>
            <a:lvl1pPr>
              <a:defRPr/>
            </a:lvl1pPr>
          </a:lstStyle>
          <a:p>
            <a:r>
              <a:rPr lang="en-US"/>
              <a:t>Click to edit Master title style</a:t>
            </a:r>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6107430" y="320675"/>
            <a:ext cx="5760720" cy="5759451"/>
          </a:xfrm>
          <a:prstGeom prst="roundRect">
            <a:avLst>
              <a:gd name="adj" fmla="val 1618"/>
            </a:avLst>
          </a:prstGeom>
          <a:solidFill>
            <a:schemeClr val="bg1">
              <a:alpha val="10000"/>
            </a:schemeClr>
          </a:solidFill>
        </p:spPr>
        <p:txBody>
          <a:bodyPr tIns="1737360"/>
          <a:lstStyle>
            <a:lvl1pPr marL="0" indent="0" algn="ctr">
              <a:buNone/>
              <a:defRPr/>
            </a:lvl1pPr>
          </a:lstStyle>
          <a:p>
            <a:r>
              <a:rPr lang="en-US"/>
              <a:t>To add your image, drag and drop it here </a:t>
            </a:r>
            <a:br>
              <a:rPr lang="en-US"/>
            </a:br>
            <a:r>
              <a:rPr lang="en-US"/>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295358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3 Photo,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7235825" cy="947738"/>
          </a:xfrm>
        </p:spPr>
        <p:txBody>
          <a:bodyPr wrap="square" anchor="t" anchorCtr="0">
            <a:noAutofit/>
          </a:bodyPr>
          <a:lstStyle>
            <a:lvl1pPr>
              <a:defRPr/>
            </a:lvl1pPr>
          </a:lstStyle>
          <a:p>
            <a:r>
              <a:rPr lang="en-US"/>
              <a:t>Click to edit Master title style</a:t>
            </a:r>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8140700" y="320675"/>
            <a:ext cx="3727450" cy="5759451"/>
          </a:xfrm>
          <a:prstGeom prst="roundRect">
            <a:avLst>
              <a:gd name="adj" fmla="val 1618"/>
            </a:avLst>
          </a:prstGeom>
          <a:solidFill>
            <a:schemeClr val="bg1">
              <a:alpha val="10000"/>
            </a:schemeClr>
          </a:solidFill>
        </p:spPr>
        <p:txBody>
          <a:bodyPr tIns="1554480"/>
          <a:lstStyle>
            <a:lvl1pPr marL="0" indent="0" algn="ctr">
              <a:buNone/>
              <a:defRPr/>
            </a:lvl1pPr>
          </a:lstStyle>
          <a:p>
            <a:r>
              <a:rPr lang="en-US"/>
              <a:t>To add your image, drag and drop it here </a:t>
            </a:r>
            <a:br>
              <a:rPr lang="en-US"/>
            </a:br>
            <a:r>
              <a:rPr lang="en-US"/>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68653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3 Photo,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3328987" cy="1258888"/>
          </a:xfrm>
        </p:spPr>
        <p:txBody>
          <a:bodyPr wrap="square" anchor="t" anchorCtr="0">
            <a:noAutofit/>
          </a:bodyPr>
          <a:lstStyle>
            <a:lvl1pPr>
              <a:defRPr/>
            </a:lvl1pPr>
          </a:lstStyle>
          <a:p>
            <a:r>
              <a:rPr lang="en-US"/>
              <a:t>Click to edit Master title style</a:t>
            </a:r>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4049713" y="320676"/>
            <a:ext cx="7818436" cy="5754688"/>
          </a:xfrm>
          <a:prstGeom prst="roundRect">
            <a:avLst>
              <a:gd name="adj" fmla="val 1618"/>
            </a:avLst>
          </a:prstGeom>
          <a:solidFill>
            <a:schemeClr val="bg1">
              <a:alpha val="10000"/>
            </a:schemeClr>
          </a:solidFill>
        </p:spPr>
        <p:txBody>
          <a:bodyPr tIns="1737360"/>
          <a:lstStyle>
            <a:lvl1pPr marL="0" indent="0" algn="ctr">
              <a:buNone/>
              <a:defRPr/>
            </a:lvl1pPr>
          </a:lstStyle>
          <a:p>
            <a:r>
              <a:rPr lang="en-US"/>
              <a:t>To add your image, drag and drop it here </a:t>
            </a:r>
            <a:br>
              <a:rPr lang="en-US"/>
            </a:br>
            <a:r>
              <a:rPr lang="en-US"/>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158635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2 Slide Title, Photo 3">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3116793"/>
            <a:ext cx="5284788" cy="1246188"/>
          </a:xfrm>
        </p:spPr>
        <p:txBody>
          <a:bodyPr wrap="square" anchor="t" anchorCtr="0">
            <a:noAutofit/>
          </a:bodyPr>
          <a:lstStyle>
            <a:lvl1pPr>
              <a:defRPr/>
            </a:lvl1pPr>
          </a:lstStyle>
          <a:p>
            <a:r>
              <a:rPr lang="en-US"/>
              <a:t>Click to edit Master title style</a:t>
            </a:r>
          </a:p>
        </p:txBody>
      </p:sp>
      <p:sp>
        <p:nvSpPr>
          <p:cNvPr id="6" name="Picture Placeholder 5">
            <a:extLst>
              <a:ext uri="{FF2B5EF4-FFF2-40B4-BE49-F238E27FC236}">
                <a16:creationId xmlns:a16="http://schemas.microsoft.com/office/drawing/2014/main" id="{903A889C-4BCD-59AA-132B-C3FD4F8E65F1}"/>
              </a:ext>
            </a:extLst>
          </p:cNvPr>
          <p:cNvSpPr>
            <a:spLocks noGrp="1"/>
          </p:cNvSpPr>
          <p:nvPr>
            <p:ph type="pic" sz="quarter" idx="12" hasCustomPrompt="1"/>
          </p:nvPr>
        </p:nvSpPr>
        <p:spPr>
          <a:xfrm>
            <a:off x="6184901" y="795338"/>
            <a:ext cx="5284788" cy="5284788"/>
          </a:xfrm>
          <a:prstGeom prst="roundRect">
            <a:avLst>
              <a:gd name="adj" fmla="val 1618"/>
            </a:avLst>
          </a:prstGeom>
          <a:solidFill>
            <a:schemeClr val="bg1">
              <a:alpha val="10000"/>
            </a:schemeClr>
          </a:solidFill>
        </p:spPr>
        <p:txBody>
          <a:bodyPr tIns="1737360"/>
          <a:lstStyle>
            <a:lvl1pPr marL="0" indent="0" algn="ctr">
              <a:buNone/>
              <a:defRPr/>
            </a:lvl1pPr>
          </a:lstStyle>
          <a:p>
            <a:r>
              <a:rPr lang="en-US"/>
              <a:t>To add your image, drag and drop it here </a:t>
            </a:r>
            <a:br>
              <a:rPr lang="en-US"/>
            </a:br>
            <a:r>
              <a:rPr lang="en-US"/>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366587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3 Slide Title, Section, Body, 2/3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solidFill>
                  <a:schemeClr val="bg1"/>
                </a:solidFill>
              </a:defRPr>
            </a:lvl1pPr>
          </a:lstStyle>
          <a:p>
            <a:pPr lvl="0"/>
            <a:r>
              <a:rPr lang="en-US"/>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49" y="622300"/>
            <a:ext cx="3328989" cy="1558925"/>
          </a:xfrm>
        </p:spPr>
        <p:txBody>
          <a:bodyPr/>
          <a:lstStyle>
            <a:lvl1pPr>
              <a:defRPr/>
            </a:lvl1pPr>
          </a:lstStyle>
          <a:p>
            <a:r>
              <a:rPr lang="en-US"/>
              <a:t>Click to edit Master title style</a:t>
            </a:r>
          </a:p>
        </p:txBody>
      </p:sp>
      <p:sp>
        <p:nvSpPr>
          <p:cNvPr id="7" name="Text Placeholder 6">
            <a:extLst>
              <a:ext uri="{FF2B5EF4-FFF2-40B4-BE49-F238E27FC236}">
                <a16:creationId xmlns:a16="http://schemas.microsoft.com/office/drawing/2014/main" id="{A6653D0B-638B-EB5D-F379-EF10C80DCCA3}"/>
              </a:ext>
            </a:extLst>
          </p:cNvPr>
          <p:cNvSpPr>
            <a:spLocks noGrp="1"/>
          </p:cNvSpPr>
          <p:nvPr>
            <p:ph type="body" sz="quarter" idx="13"/>
          </p:nvPr>
        </p:nvSpPr>
        <p:spPr>
          <a:xfrm>
            <a:off x="323851" y="3429000"/>
            <a:ext cx="3328988" cy="2646363"/>
          </a:xfrm>
        </p:spPr>
        <p:txBody>
          <a:bodyPr anchor="b" anchorCtr="0"/>
          <a:lstStyle>
            <a:lvl1pPr marL="0" indent="0">
              <a:buNone/>
              <a:defRPr sz="160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5">
            <a:extLst>
              <a:ext uri="{FF2B5EF4-FFF2-40B4-BE49-F238E27FC236}">
                <a16:creationId xmlns:a16="http://schemas.microsoft.com/office/drawing/2014/main" id="{798C8AA3-6350-A299-E288-D693A8EC8932}"/>
              </a:ext>
            </a:extLst>
          </p:cNvPr>
          <p:cNvSpPr>
            <a:spLocks noGrp="1"/>
          </p:cNvSpPr>
          <p:nvPr>
            <p:ph type="pic" sz="quarter" idx="14" hasCustomPrompt="1"/>
          </p:nvPr>
        </p:nvSpPr>
        <p:spPr>
          <a:xfrm>
            <a:off x="4049713" y="622300"/>
            <a:ext cx="7419975" cy="5453063"/>
          </a:xfrm>
          <a:prstGeom prst="roundRect">
            <a:avLst>
              <a:gd name="adj" fmla="val 1618"/>
            </a:avLst>
          </a:prstGeom>
          <a:solidFill>
            <a:schemeClr val="bg1">
              <a:alpha val="10000"/>
            </a:schemeClr>
          </a:solidFill>
        </p:spPr>
        <p:txBody>
          <a:bodyPr tIns="1737360"/>
          <a:lstStyle>
            <a:lvl1pPr marL="0" indent="0" algn="ctr">
              <a:buNone/>
              <a:defRPr/>
            </a:lvl1pPr>
          </a:lstStyle>
          <a:p>
            <a:r>
              <a:rPr lang="en-US"/>
              <a:t>To add your image, drag and drop it here </a:t>
            </a:r>
            <a:br>
              <a:rPr lang="en-US"/>
            </a:br>
            <a:r>
              <a:rPr lang="en-US"/>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374058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 Slide Section, Title 1, Photo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9785467-C0DB-C17E-5173-C6C6A323A1C3}"/>
              </a:ext>
            </a:extLst>
          </p:cNvPr>
          <p:cNvSpPr>
            <a:spLocks noGrp="1"/>
          </p:cNvSpPr>
          <p:nvPr>
            <p:ph type="body" sz="quarter" idx="12" hasCustomPrompt="1"/>
          </p:nvPr>
        </p:nvSpPr>
        <p:spPr>
          <a:xfrm>
            <a:off x="323850" y="0"/>
            <a:ext cx="5772150" cy="466342"/>
          </a:xfrm>
        </p:spPr>
        <p:txBody>
          <a:bodyPr anchor="b" anchorCtr="0"/>
          <a:lstStyle>
            <a:lvl1pPr marL="0" indent="0">
              <a:buNone/>
              <a:defRPr sz="1200"/>
            </a:lvl1pPr>
            <a:lvl2pPr marL="182880" indent="0">
              <a:buNone/>
              <a:defRPr sz="1100"/>
            </a:lvl2pPr>
            <a:lvl3pPr marL="365760" indent="0">
              <a:buNone/>
              <a:defRPr sz="1050"/>
            </a:lvl3pPr>
            <a:lvl4pPr marL="548640" indent="0">
              <a:buNone/>
              <a:defRPr sz="1000"/>
            </a:lvl4pPr>
            <a:lvl5pPr marL="731520" indent="0">
              <a:buNone/>
              <a:defRPr sz="900"/>
            </a:lvl5pPr>
          </a:lstStyle>
          <a:p>
            <a:pPr lvl="0"/>
            <a:r>
              <a:rPr lang="en-US"/>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5281613" cy="1247775"/>
          </a:xfrm>
        </p:spPr>
        <p:txBody>
          <a:bodyPr wrap="square" anchor="t" anchorCtr="0">
            <a:noAutofit/>
          </a:bodyPr>
          <a:lstStyle>
            <a:lvl1pPr>
              <a:defRPr/>
            </a:lvl1pPr>
          </a:lstStyle>
          <a:p>
            <a:r>
              <a:rPr lang="en-US"/>
              <a:t>Click to edit Master title style</a:t>
            </a:r>
          </a:p>
        </p:txBody>
      </p:sp>
      <p:sp>
        <p:nvSpPr>
          <p:cNvPr id="7" name="Picture Placeholder 5">
            <a:extLst>
              <a:ext uri="{FF2B5EF4-FFF2-40B4-BE49-F238E27FC236}">
                <a16:creationId xmlns:a16="http://schemas.microsoft.com/office/drawing/2014/main" id="{E2739B37-658D-FBF5-94C3-66EECB73F7D0}"/>
              </a:ext>
            </a:extLst>
          </p:cNvPr>
          <p:cNvSpPr>
            <a:spLocks noGrp="1"/>
          </p:cNvSpPr>
          <p:nvPr>
            <p:ph type="pic" sz="quarter" idx="13" hasCustomPrompt="1"/>
          </p:nvPr>
        </p:nvSpPr>
        <p:spPr>
          <a:xfrm>
            <a:off x="6096001" y="320675"/>
            <a:ext cx="5766436" cy="5754687"/>
          </a:xfrm>
          <a:prstGeom prst="roundRect">
            <a:avLst>
              <a:gd name="adj" fmla="val 1714"/>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a:t>To add your image, </a:t>
            </a:r>
            <a:br>
              <a:rPr lang="en-US"/>
            </a:br>
            <a:r>
              <a:rPr lang="en-US"/>
              <a:t>drag and drop it here </a:t>
            </a:r>
            <a:br>
              <a:rPr lang="en-US"/>
            </a:br>
            <a:r>
              <a:rPr lang="en-US"/>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174743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1, Four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68B8A-B8FA-06EC-E6D8-DF0F60F2EFDC}"/>
              </a:ext>
            </a:extLst>
          </p:cNvPr>
          <p:cNvSpPr>
            <a:spLocks noGrp="1"/>
          </p:cNvSpPr>
          <p:nvPr>
            <p:ph type="title" hasCustomPrompt="1"/>
          </p:nvPr>
        </p:nvSpPr>
        <p:spPr>
          <a:xfrm>
            <a:off x="323850" y="1244600"/>
            <a:ext cx="5048063" cy="1555148"/>
          </a:xfrm>
        </p:spPr>
        <p:txBody>
          <a:bodyPr anchor="b" anchorCtr="0"/>
          <a:lstStyle>
            <a:lvl1pPr>
              <a:defRPr sz="3600"/>
            </a:lvl1pPr>
          </a:lstStyle>
          <a:p>
            <a:r>
              <a:rPr lang="en-US"/>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2886075"/>
            <a:ext cx="5048063" cy="228600"/>
          </a:xfrm>
          <a:noFill/>
        </p:spPr>
        <p:txBody>
          <a:bodyPr/>
          <a:lstStyle>
            <a:lvl1pPr marL="0" indent="0">
              <a:buNone/>
              <a:defRPr sz="1600" b="0"/>
            </a:lvl1pPr>
          </a:lstStyle>
          <a:p>
            <a:pPr lvl="0"/>
            <a:r>
              <a:rPr lang="en-US"/>
              <a:t>Subtitle</a:t>
            </a:r>
          </a:p>
        </p:txBody>
      </p:sp>
      <p:sp>
        <p:nvSpPr>
          <p:cNvPr id="13" name="Text Placeholder 12">
            <a:extLst>
              <a:ext uri="{FF2B5EF4-FFF2-40B4-BE49-F238E27FC236}">
                <a16:creationId xmlns:a16="http://schemas.microsoft.com/office/drawing/2014/main" id="{79E2B63B-5B68-90B7-7A62-17A839591C96}"/>
              </a:ext>
            </a:extLst>
          </p:cNvPr>
          <p:cNvSpPr>
            <a:spLocks noGrp="1"/>
          </p:cNvSpPr>
          <p:nvPr>
            <p:ph type="body" sz="quarter" idx="16" hasCustomPrompt="1"/>
          </p:nvPr>
        </p:nvSpPr>
        <p:spPr>
          <a:xfrm>
            <a:off x="323851" y="3428789"/>
            <a:ext cx="5048090" cy="457200"/>
          </a:xfrm>
        </p:spPr>
        <p:txBody>
          <a:bodyPr anchor="b" anchorCtr="0"/>
          <a:lstStyle>
            <a:lvl1pPr marL="0" indent="0">
              <a:spcBef>
                <a:spcPts val="0"/>
              </a:spcBef>
              <a:spcAft>
                <a:spcPts val="0"/>
              </a:spcAft>
              <a:buNone/>
              <a:defRPr lang="en-US" sz="1400" kern="1200" dirty="0" smtClean="0">
                <a:solidFill>
                  <a:schemeClr val="bg1"/>
                </a:solidFill>
                <a:latin typeface="+mn-lt"/>
                <a:ea typeface="ＭＳ Ｐゴシック" charset="0"/>
                <a:cs typeface="CiscoSans"/>
              </a:defRPr>
            </a:lvl1pPr>
          </a:lstStyle>
          <a:p>
            <a:pPr marL="182880" lvl="0" indent="-182880" algn="l" defTabSz="912276" rtl="0" eaLnBrk="1" fontAlgn="base" hangingPunct="1">
              <a:lnSpc>
                <a:spcPct val="100000"/>
              </a:lnSpc>
              <a:spcBef>
                <a:spcPts val="0"/>
              </a:spcBef>
              <a:spcAft>
                <a:spcPts val="0"/>
              </a:spcAft>
              <a:buClr>
                <a:schemeClr val="bg1"/>
              </a:buClr>
              <a:buSzPct val="100000"/>
            </a:pPr>
            <a:r>
              <a:rPr lang="en-US"/>
              <a:t>Speaker Name</a:t>
            </a:r>
          </a:p>
          <a:p>
            <a:pPr marL="182880" lvl="0" indent="-182880" algn="l" defTabSz="912276" rtl="0" eaLnBrk="1" fontAlgn="base" hangingPunct="1">
              <a:lnSpc>
                <a:spcPct val="100000"/>
              </a:lnSpc>
              <a:spcBef>
                <a:spcPts val="0"/>
              </a:spcBef>
              <a:spcAft>
                <a:spcPts val="0"/>
              </a:spcAft>
              <a:buClr>
                <a:schemeClr val="bg1"/>
              </a:buClr>
              <a:buSzPct val="100000"/>
            </a:pPr>
            <a:r>
              <a:rPr lang="en-US"/>
              <a:t>Speaker Title placeholder, @social</a:t>
            </a:r>
          </a:p>
        </p:txBody>
      </p:sp>
      <p:sp>
        <p:nvSpPr>
          <p:cNvPr id="4" name="Text Placeholder 5">
            <a:extLst>
              <a:ext uri="{FF2B5EF4-FFF2-40B4-BE49-F238E27FC236}">
                <a16:creationId xmlns:a16="http://schemas.microsoft.com/office/drawing/2014/main" id="{80638510-2998-9359-2A51-B0CA834B6203}"/>
              </a:ext>
            </a:extLst>
          </p:cNvPr>
          <p:cNvSpPr>
            <a:spLocks noGrp="1"/>
          </p:cNvSpPr>
          <p:nvPr>
            <p:ph type="body" sz="quarter" idx="14" hasCustomPrompt="1"/>
          </p:nvPr>
        </p:nvSpPr>
        <p:spPr>
          <a:xfrm>
            <a:off x="323850" y="4051300"/>
            <a:ext cx="5047270" cy="459455"/>
          </a:xfrm>
          <a:noFill/>
        </p:spPr>
        <p:txBody>
          <a:bodyPr anchor="b" anchorCtr="0"/>
          <a:lstStyle>
            <a:lvl1pPr marL="0" indent="0">
              <a:spcAft>
                <a:spcPts val="0"/>
              </a:spcAft>
              <a:buNone/>
              <a:defRPr sz="1400"/>
            </a:lvl1pPr>
          </a:lstStyle>
          <a:p>
            <a:pPr lvl="0"/>
            <a:r>
              <a:rPr lang="en-US"/>
              <a:t>Speaker Name</a:t>
            </a:r>
          </a:p>
          <a:p>
            <a:pPr lvl="0"/>
            <a:r>
              <a:rPr lang="en-US"/>
              <a:t>Speaker Title placeholder, @social</a:t>
            </a:r>
          </a:p>
        </p:txBody>
      </p:sp>
      <p:sp>
        <p:nvSpPr>
          <p:cNvPr id="5" name="Text Placeholder 4">
            <a:extLst>
              <a:ext uri="{FF2B5EF4-FFF2-40B4-BE49-F238E27FC236}">
                <a16:creationId xmlns:a16="http://schemas.microsoft.com/office/drawing/2014/main" id="{1C0E61D1-59EB-7A86-0D12-9388193F45D9}"/>
              </a:ext>
            </a:extLst>
          </p:cNvPr>
          <p:cNvSpPr>
            <a:spLocks noGrp="1"/>
          </p:cNvSpPr>
          <p:nvPr>
            <p:ph type="body" sz="quarter" idx="17" hasCustomPrompt="1"/>
          </p:nvPr>
        </p:nvSpPr>
        <p:spPr>
          <a:xfrm>
            <a:off x="323849" y="4681134"/>
            <a:ext cx="5046663" cy="457200"/>
          </a:xfrm>
        </p:spPr>
        <p:txBody>
          <a:bodyPr anchor="b" anchorCtr="0"/>
          <a:lstStyle>
            <a:lvl1pPr marL="0" indent="0">
              <a:spcAft>
                <a:spcPts val="0"/>
              </a:spcAft>
              <a:buNone/>
              <a:defRPr lang="en-US" sz="1400" kern="1200" dirty="0" smtClean="0">
                <a:solidFill>
                  <a:schemeClr val="bg1"/>
                </a:solidFill>
                <a:latin typeface="+mn-lt"/>
                <a:ea typeface="ＭＳ Ｐゴシック" charset="0"/>
                <a:cs typeface="CiscoSans"/>
              </a:defRPr>
            </a:lvl1pPr>
            <a:lvl2pPr marL="182880" indent="0">
              <a:spcAft>
                <a:spcPts val="0"/>
              </a:spcAft>
              <a:buNone/>
              <a:defRPr sz="1400"/>
            </a:lvl2pPr>
            <a:lvl3pPr marL="365760" indent="0">
              <a:spcAft>
                <a:spcPts val="0"/>
              </a:spcAft>
              <a:buNone/>
              <a:defRPr sz="1200"/>
            </a:lvl3pPr>
            <a:lvl4pPr marL="548640" indent="0">
              <a:spcAft>
                <a:spcPts val="0"/>
              </a:spcAft>
              <a:buNone/>
              <a:defRPr sz="1100"/>
            </a:lvl4pPr>
            <a:lvl5pPr marL="731520" indent="0">
              <a:spcAft>
                <a:spcPts val="0"/>
              </a:spcAft>
              <a:buNone/>
              <a:defRPr sz="1050"/>
            </a:lvl5pPr>
          </a:lstStyle>
          <a:p>
            <a:pPr marL="0" lvl="0" indent="0" algn="l" defTabSz="912276" rtl="0" eaLnBrk="1" fontAlgn="base" hangingPunct="1">
              <a:lnSpc>
                <a:spcPct val="100000"/>
              </a:lnSpc>
              <a:spcBef>
                <a:spcPts val="0"/>
              </a:spcBef>
              <a:spcAft>
                <a:spcPts val="0"/>
              </a:spcAft>
              <a:buClr>
                <a:schemeClr val="bg1"/>
              </a:buClr>
              <a:buSzPct val="100000"/>
              <a:buFont typeface="Arial" panose="020B0604020202020204" pitchFamily="34" charset="0"/>
              <a:buNone/>
            </a:pPr>
            <a:r>
              <a:rPr lang="en-US"/>
              <a:t>Speaker Name</a:t>
            </a:r>
          </a:p>
          <a:p>
            <a:pPr marL="0" lvl="0" indent="0" algn="l" defTabSz="912276" rtl="0" eaLnBrk="1" fontAlgn="base" hangingPunct="1">
              <a:lnSpc>
                <a:spcPct val="100000"/>
              </a:lnSpc>
              <a:spcBef>
                <a:spcPts val="0"/>
              </a:spcBef>
              <a:spcAft>
                <a:spcPts val="0"/>
              </a:spcAft>
              <a:buClr>
                <a:schemeClr val="bg1"/>
              </a:buClr>
              <a:buSzPct val="100000"/>
              <a:buFont typeface="Arial" panose="020B0604020202020204" pitchFamily="34" charset="0"/>
              <a:buNone/>
            </a:pPr>
            <a:r>
              <a:rPr lang="en-US"/>
              <a:t>Speaker Title placeholder, @social</a:t>
            </a:r>
          </a:p>
        </p:txBody>
      </p:sp>
      <p:sp>
        <p:nvSpPr>
          <p:cNvPr id="7" name="Text Placeholder 6">
            <a:extLst>
              <a:ext uri="{FF2B5EF4-FFF2-40B4-BE49-F238E27FC236}">
                <a16:creationId xmlns:a16="http://schemas.microsoft.com/office/drawing/2014/main" id="{D175C0FC-DD02-0704-8A17-1B3037F861D2}"/>
              </a:ext>
            </a:extLst>
          </p:cNvPr>
          <p:cNvSpPr>
            <a:spLocks noGrp="1"/>
          </p:cNvSpPr>
          <p:nvPr>
            <p:ph type="body" sz="quarter" idx="18" hasCustomPrompt="1"/>
          </p:nvPr>
        </p:nvSpPr>
        <p:spPr>
          <a:xfrm>
            <a:off x="323848" y="5306439"/>
            <a:ext cx="5046663" cy="457200"/>
          </a:xfrm>
        </p:spPr>
        <p:txBody>
          <a:bodyPr anchor="b" anchorCtr="0"/>
          <a:lstStyle>
            <a:lvl1pPr marL="0" indent="0">
              <a:spcAft>
                <a:spcPts val="0"/>
              </a:spcAft>
              <a:buNone/>
              <a:defRPr sz="1400"/>
            </a:lvl1pPr>
            <a:lvl2pPr marL="182880" indent="0">
              <a:buNone/>
              <a:defRPr sz="1200"/>
            </a:lvl2pPr>
            <a:lvl3pPr marL="365760" indent="0">
              <a:buNone/>
              <a:defRPr sz="1100"/>
            </a:lvl3pPr>
            <a:lvl4pPr marL="548640" indent="0">
              <a:buNone/>
              <a:defRPr sz="1050"/>
            </a:lvl4pPr>
            <a:lvl5pPr marL="731520" indent="0">
              <a:buNone/>
              <a:defRPr sz="1000"/>
            </a:lvl5pPr>
          </a:lstStyle>
          <a:p>
            <a:pPr lvl="0"/>
            <a:r>
              <a:rPr lang="en-US"/>
              <a:t>Speaker Name</a:t>
            </a:r>
          </a:p>
          <a:p>
            <a:pPr lvl="0"/>
            <a:r>
              <a:rPr lang="en-US"/>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4643" y="6360518"/>
            <a:ext cx="3906838" cy="497482"/>
          </a:xfrm>
          <a:noFill/>
        </p:spPr>
        <p:txBody>
          <a:bodyPr/>
          <a:lstStyle>
            <a:lvl1pPr marL="0" indent="0" algn="l">
              <a:buNone/>
              <a:defRPr sz="1400">
                <a:solidFill>
                  <a:schemeClr val="bg2"/>
                </a:solidFill>
              </a:defRPr>
            </a:lvl1pPr>
          </a:lstStyle>
          <a:p>
            <a:pPr lvl="0"/>
            <a:r>
              <a:rPr lang="en-US"/>
              <a:t>Date</a:t>
            </a:r>
          </a:p>
        </p:txBody>
      </p:sp>
      <p:sp>
        <p:nvSpPr>
          <p:cNvPr id="23" name="Graphic 21">
            <a:extLst>
              <a:ext uri="{FF2B5EF4-FFF2-40B4-BE49-F238E27FC236}">
                <a16:creationId xmlns:a16="http://schemas.microsoft.com/office/drawing/2014/main" id="{0B51E088-9CCC-0F69-112A-CEC9A65FA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nvSpPr>
        <p:spPr>
          <a:xfrm>
            <a:off x="6107248" y="781243"/>
            <a:ext cx="5303520" cy="5303520"/>
          </a:xfrm>
          <a:custGeom>
            <a:avLst/>
            <a:gdLst>
              <a:gd name="connsiteX0" fmla="*/ 5291567 w 5291566"/>
              <a:gd name="connsiteY0" fmla="*/ 2645783 h 5291566"/>
              <a:gd name="connsiteX1" fmla="*/ 2645783 w 5291566"/>
              <a:gd name="connsiteY1" fmla="*/ 5291567 h 5291566"/>
              <a:gd name="connsiteX2" fmla="*/ 0 w 5291566"/>
              <a:gd name="connsiteY2" fmla="*/ 2645783 h 5291566"/>
              <a:gd name="connsiteX3" fmla="*/ 2645783 w 5291566"/>
              <a:gd name="connsiteY3" fmla="*/ 0 h 5291566"/>
              <a:gd name="connsiteX4" fmla="*/ 5291567 w 5291566"/>
              <a:gd name="connsiteY4" fmla="*/ 2645783 h 529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566" h="5291566">
                <a:moveTo>
                  <a:pt x="5291567" y="2645783"/>
                </a:moveTo>
                <a:cubicBezTo>
                  <a:pt x="5291567" y="4107009"/>
                  <a:pt x="4107009" y="5291567"/>
                  <a:pt x="2645783" y="5291567"/>
                </a:cubicBezTo>
                <a:cubicBezTo>
                  <a:pt x="1184557" y="5291567"/>
                  <a:pt x="0" y="4107009"/>
                  <a:pt x="0" y="2645783"/>
                </a:cubicBezTo>
                <a:cubicBezTo>
                  <a:pt x="0" y="1184557"/>
                  <a:pt x="1184557" y="0"/>
                  <a:pt x="2645783" y="0"/>
                </a:cubicBezTo>
                <a:cubicBezTo>
                  <a:pt x="4107009" y="0"/>
                  <a:pt x="5291567" y="1184557"/>
                  <a:pt x="5291567" y="2645783"/>
                </a:cubicBezTo>
                <a:close/>
              </a:path>
            </a:pathLst>
          </a:custGeom>
          <a:solidFill>
            <a:schemeClr val="tx1"/>
          </a:solidFill>
          <a:ln w="50800" cap="flat">
            <a:gradFill flip="none" rotWithShape="1">
              <a:gsLst>
                <a:gs pos="0">
                  <a:srgbClr val="3070E5"/>
                </a:gs>
                <a:gs pos="35000">
                  <a:srgbClr val="1ABBE9"/>
                </a:gs>
                <a:gs pos="43000">
                  <a:srgbClr val="1ABBE9"/>
                </a:gs>
                <a:gs pos="60000">
                  <a:srgbClr val="FD017F"/>
                </a:gs>
                <a:gs pos="100000">
                  <a:srgbClr val="FCA601"/>
                </a:gs>
              </a:gsLst>
              <a:lin ang="0" scaled="1"/>
              <a:tileRect/>
            </a:gradFill>
            <a:prstDash val="solid"/>
            <a:miter/>
          </a:ln>
        </p:spPr>
        <p:txBody>
          <a:bodyPr rtlCol="0" anchor="ctr"/>
          <a:lstStyle/>
          <a:p>
            <a:pPr lvl="0"/>
            <a:endParaRPr lang="en-US"/>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pic>
        <p:nvPicPr>
          <p:cNvPr id="2" name="Picture 7" descr="Cisco logo">
            <a:extLst>
              <a:ext uri="{FF2B5EF4-FFF2-40B4-BE49-F238E27FC236}">
                <a16:creationId xmlns:a16="http://schemas.microsoft.com/office/drawing/2014/main" id="{488CE507-E599-8978-E820-617F2B4DEF5A}"/>
              </a:ext>
            </a:extLst>
          </p:cNvPr>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spTree>
    <p:extLst>
      <p:ext uri="{BB962C8B-B14F-4D97-AF65-F5344CB8AC3E}">
        <p14:creationId xmlns:p14="http://schemas.microsoft.com/office/powerpoint/2010/main" val="200047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Full Margin Photo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p>
        </p:txBody>
      </p:sp>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323850" y="952500"/>
            <a:ext cx="11544300" cy="5122863"/>
          </a:xfrm>
          <a:prstGeom prst="roundRect">
            <a:avLst>
              <a:gd name="adj" fmla="val 1503"/>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a:t>To add your image, drag and drop it here </a:t>
            </a:r>
            <a:br>
              <a:rPr lang="en-US"/>
            </a:br>
            <a:r>
              <a:rPr lang="en-US"/>
              <a:t>or click the icon below</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Tree>
    <p:extLst>
      <p:ext uri="{BB962C8B-B14F-4D97-AF65-F5344CB8AC3E}">
        <p14:creationId xmlns:p14="http://schemas.microsoft.com/office/powerpoint/2010/main" val="12244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title, Full Margin Photo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1154430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Subtitle placeholder</a:t>
            </a:r>
          </a:p>
        </p:txBody>
      </p:sp>
      <p:sp>
        <p:nvSpPr>
          <p:cNvPr id="2" name="Picture Placeholder 5">
            <a:extLst>
              <a:ext uri="{FF2B5EF4-FFF2-40B4-BE49-F238E27FC236}">
                <a16:creationId xmlns:a16="http://schemas.microsoft.com/office/drawing/2014/main" id="{99D23610-D323-6271-753B-C40A3678BD66}"/>
              </a:ext>
            </a:extLst>
          </p:cNvPr>
          <p:cNvSpPr>
            <a:spLocks noGrp="1"/>
          </p:cNvSpPr>
          <p:nvPr>
            <p:ph type="pic" sz="quarter" idx="13" hasCustomPrompt="1"/>
          </p:nvPr>
        </p:nvSpPr>
        <p:spPr>
          <a:xfrm>
            <a:off x="323850" y="1244600"/>
            <a:ext cx="11544300" cy="4830763"/>
          </a:xfrm>
          <a:prstGeom prst="roundRect">
            <a:avLst>
              <a:gd name="adj" fmla="val 1897"/>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a:t>To add your image, drag and drop it here </a:t>
            </a:r>
            <a:br>
              <a:rPr lang="en-US"/>
            </a:br>
            <a:r>
              <a:rPr lang="en-US"/>
              <a:t>or click the icon below</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268851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Full Margin Photo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lvl1pPr>
          </a:lstStyle>
          <a:p>
            <a:pPr lvl="0"/>
            <a:r>
              <a:rPr lang="en-US"/>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p>
        </p:txBody>
      </p:sp>
      <p:sp>
        <p:nvSpPr>
          <p:cNvPr id="7" name="Picture Placeholder 5">
            <a:extLst>
              <a:ext uri="{FF2B5EF4-FFF2-40B4-BE49-F238E27FC236}">
                <a16:creationId xmlns:a16="http://schemas.microsoft.com/office/drawing/2014/main" id="{E170B322-9DD5-07FB-D258-3DA95EF8E7B1}"/>
              </a:ext>
            </a:extLst>
          </p:cNvPr>
          <p:cNvSpPr>
            <a:spLocks noGrp="1"/>
          </p:cNvSpPr>
          <p:nvPr>
            <p:ph type="pic" sz="quarter" idx="13" hasCustomPrompt="1"/>
          </p:nvPr>
        </p:nvSpPr>
        <p:spPr>
          <a:xfrm>
            <a:off x="323850" y="1244600"/>
            <a:ext cx="11544300" cy="4830763"/>
          </a:xfrm>
          <a:prstGeom prst="roundRect">
            <a:avLst>
              <a:gd name="adj" fmla="val 1897"/>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a:t>To add your image, drag and drop it here </a:t>
            </a:r>
            <a:br>
              <a:rPr lang="en-US"/>
            </a:br>
            <a:r>
              <a:rPr lang="en-US"/>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15788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bleed Photo, Titl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a:t>To add your image, drag and drop it here </a:t>
            </a:r>
            <a:br>
              <a:rPr lang="en-US"/>
            </a:br>
            <a:r>
              <a:rPr lang="en-US"/>
              <a:t>or click the icon below</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p>
        </p:txBody>
      </p:sp>
      <p:sp>
        <p:nvSpPr>
          <p:cNvPr id="4" name="Footer Placeholder 3">
            <a:extLst>
              <a:ext uri="{FF2B5EF4-FFF2-40B4-BE49-F238E27FC236}">
                <a16:creationId xmlns:a16="http://schemas.microsoft.com/office/drawing/2014/main" id="{DB168980-BFE5-40AF-63BF-9DB031B379C4}"/>
              </a:ext>
            </a:extLst>
          </p:cNvPr>
          <p:cNvSpPr>
            <a:spLocks noGrp="1"/>
          </p:cNvSpPr>
          <p:nvPr>
            <p:ph type="ftr" sz="quarter" idx="13"/>
          </p:nvPr>
        </p:nvSpPr>
        <p:spPr/>
        <p:txBody>
          <a:bodyPr/>
          <a:lstStyle/>
          <a:p>
            <a:pPr defTabSz="814318">
              <a:defRPr/>
            </a:pPr>
            <a:r>
              <a:rPr lang="en-US"/>
              <a:t>Session ID: BRKSEC-XXXX</a:t>
            </a:r>
          </a:p>
        </p:txBody>
      </p:sp>
      <p:sp>
        <p:nvSpPr>
          <p:cNvPr id="5" name="Slide Number Placeholder 4">
            <a:extLst>
              <a:ext uri="{FF2B5EF4-FFF2-40B4-BE49-F238E27FC236}">
                <a16:creationId xmlns:a16="http://schemas.microsoft.com/office/drawing/2014/main" id="{7E7B9760-CDAA-BC58-F236-F1837F40C2DB}"/>
              </a:ext>
            </a:extLst>
          </p:cNvPr>
          <p:cNvSpPr>
            <a:spLocks noGrp="1"/>
          </p:cNvSpPr>
          <p:nvPr>
            <p:ph type="sldNum" sz="quarter" idx="14"/>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93288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ull Bleed Photo, Titl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a:t>To add your image, drag and drop it here </a:t>
            </a:r>
            <a:br>
              <a:rPr lang="en-US"/>
            </a:br>
            <a:r>
              <a:rPr lang="en-US"/>
              <a:t>or click the icon below</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722312" y="4540250"/>
            <a:ext cx="10747375" cy="1071563"/>
          </a:xfrm>
        </p:spPr>
        <p:txBody>
          <a:bodyPr anchor="b" anchorCtr="0"/>
          <a:lstStyle>
            <a:lvl1pPr algn="ctr">
              <a:defRPr/>
            </a:lvl1pPr>
          </a:lstStyle>
          <a:p>
            <a:r>
              <a:rPr lang="en-US"/>
              <a:t>Click to edit Master title style</a:t>
            </a:r>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5690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bleed Photo, Section, Titl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a:t>To add your image, drag and drop it here </a:t>
            </a:r>
            <a:br>
              <a:rPr lang="en-US"/>
            </a:br>
            <a:r>
              <a:rPr lang="en-US"/>
              <a:t>or click the icon below</a:t>
            </a:r>
          </a:p>
        </p:txBody>
      </p:sp>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1697038" y="-7937"/>
            <a:ext cx="8794750" cy="466344"/>
          </a:xfrm>
        </p:spPr>
        <p:txBody>
          <a:bodyPr anchor="b" anchorCtr="0"/>
          <a:lstStyle>
            <a:lvl1pPr marL="0" indent="0" algn="ctr">
              <a:buNone/>
              <a:defRPr sz="1200"/>
            </a:lvl1pPr>
            <a:lvl2pPr algn="ctr">
              <a:defRPr sz="1400"/>
            </a:lvl2pPr>
            <a:lvl3pPr algn="ctr">
              <a:defRPr sz="1200"/>
            </a:lvl3pPr>
            <a:lvl4pPr algn="ctr">
              <a:defRPr sz="1100"/>
            </a:lvl4pPr>
            <a:lvl5pPr algn="ctr">
              <a:defRPr sz="1050"/>
            </a:lvl5pPr>
          </a:lstStyle>
          <a:p>
            <a:pPr lvl="0"/>
            <a:r>
              <a:rPr lang="en-US"/>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11112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ull-bleed Photo, 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1697038" y="-7937"/>
            <a:ext cx="8794750" cy="466344"/>
          </a:xfrm>
        </p:spPr>
        <p:txBody>
          <a:bodyPr anchor="b" anchorCtr="0"/>
          <a:lstStyle>
            <a:lvl1pPr marL="0" indent="0" algn="ctr">
              <a:buNone/>
              <a:defRPr sz="1200"/>
            </a:lvl1pPr>
            <a:lvl2pPr algn="ctr">
              <a:defRPr sz="1400"/>
            </a:lvl2pPr>
            <a:lvl3pPr algn="ctr">
              <a:defRPr sz="1200"/>
            </a:lvl3pPr>
            <a:lvl4pPr algn="ctr">
              <a:defRPr sz="1100"/>
            </a:lvl4pPr>
            <a:lvl5pPr algn="ctr">
              <a:defRPr sz="1050"/>
            </a:lvl5pPr>
          </a:lstStyle>
          <a:p>
            <a:pPr lvl="0"/>
            <a:r>
              <a:rPr lang="en-US"/>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267545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Upper 2/3 Photo, Section, Tit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4675188"/>
          </a:xfrm>
          <a:prstGeom prst="roundRect">
            <a:avLst>
              <a:gd name="adj" fmla="val 0"/>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a:t>To add your image, drag and drop it here </a:t>
            </a:r>
            <a:br>
              <a:rPr lang="en-US"/>
            </a:br>
            <a:r>
              <a:rPr lang="en-US"/>
              <a:t>or click the icon below</a:t>
            </a:r>
          </a:p>
        </p:txBody>
      </p:sp>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323850" y="-7937"/>
            <a:ext cx="8612188" cy="466344"/>
          </a:xfrm>
        </p:spPr>
        <p:txBody>
          <a:bodyPr anchor="b" anchorCtr="0"/>
          <a:lstStyle>
            <a:lvl1pPr marL="0" indent="0" algn="l">
              <a:buNone/>
              <a:defRPr sz="1200"/>
            </a:lvl1pPr>
            <a:lvl2pPr algn="ctr">
              <a:defRPr sz="1400"/>
            </a:lvl2pPr>
            <a:lvl3pPr algn="ctr">
              <a:defRPr sz="1200"/>
            </a:lvl3pPr>
            <a:lvl4pPr algn="ctr">
              <a:defRPr sz="1100"/>
            </a:lvl4pPr>
            <a:lvl5pPr algn="ctr">
              <a:defRPr sz="1050"/>
            </a:lvl5pPr>
          </a:lstStyle>
          <a:p>
            <a:pPr lvl="0"/>
            <a:r>
              <a:rPr lang="en-US"/>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323850" y="5003800"/>
            <a:ext cx="8612188" cy="1071563"/>
          </a:xfrm>
        </p:spPr>
        <p:txBody>
          <a:bodyPr/>
          <a:lstStyle>
            <a:lvl1pPr algn="l">
              <a:defRPr/>
            </a:lvl1pPr>
          </a:lstStyle>
          <a:p>
            <a:r>
              <a:rPr lang="en-US"/>
              <a:t>Click to edit Master title style</a:t>
            </a:r>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344275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sp>
        <p:nvSpPr>
          <p:cNvPr id="6" name="Graphic 4" descr="Quotation Mark">
            <a:extLst>
              <a:ext uri="{FF2B5EF4-FFF2-40B4-BE49-F238E27FC236}">
                <a16:creationId xmlns:a16="http://schemas.microsoft.com/office/drawing/2014/main" id="{4B52BC46-48EA-B916-39B5-C5FF3FB612BC}"/>
              </a:ext>
            </a:extLst>
          </p:cNvPr>
          <p:cNvSpPr/>
          <p:nvPr/>
        </p:nvSpPr>
        <p:spPr>
          <a:xfrm>
            <a:off x="5731161" y="1132840"/>
            <a:ext cx="516694" cy="416701"/>
          </a:xfrm>
          <a:custGeom>
            <a:avLst/>
            <a:gdLst>
              <a:gd name="connsiteX0" fmla="*/ 418890 w 728197"/>
              <a:gd name="connsiteY0" fmla="*/ 587273 h 587273"/>
              <a:gd name="connsiteX1" fmla="*/ 383998 w 728197"/>
              <a:gd name="connsiteY1" fmla="*/ 552884 h 587273"/>
              <a:gd name="connsiteX2" fmla="*/ 383998 w 728197"/>
              <a:gd name="connsiteY2" fmla="*/ 552793 h 587273"/>
              <a:gd name="connsiteX3" fmla="*/ 383998 w 728197"/>
              <a:gd name="connsiteY3" fmla="*/ 367917 h 587273"/>
              <a:gd name="connsiteX4" fmla="*/ 513570 w 728197"/>
              <a:gd name="connsiteY4" fmla="*/ 79508 h 587273"/>
              <a:gd name="connsiteX5" fmla="*/ 728198 w 728197"/>
              <a:gd name="connsiteY5" fmla="*/ 0 h 587273"/>
              <a:gd name="connsiteX6" fmla="*/ 728198 w 728197"/>
              <a:gd name="connsiteY6" fmla="*/ 134713 h 587273"/>
              <a:gd name="connsiteX7" fmla="*/ 583354 w 728197"/>
              <a:gd name="connsiteY7" fmla="*/ 316104 h 587273"/>
              <a:gd name="connsiteX8" fmla="*/ 658414 w 728197"/>
              <a:gd name="connsiteY8" fmla="*/ 316104 h 587273"/>
              <a:gd name="connsiteX9" fmla="*/ 693398 w 728197"/>
              <a:gd name="connsiteY9" fmla="*/ 350585 h 587273"/>
              <a:gd name="connsiteX10" fmla="*/ 693398 w 728197"/>
              <a:gd name="connsiteY10" fmla="*/ 350677 h 587273"/>
              <a:gd name="connsiteX11" fmla="*/ 693398 w 728197"/>
              <a:gd name="connsiteY11" fmla="*/ 552426 h 587273"/>
              <a:gd name="connsiteX12" fmla="*/ 658599 w 728197"/>
              <a:gd name="connsiteY12" fmla="*/ 586907 h 587273"/>
              <a:gd name="connsiteX13" fmla="*/ 658506 w 728197"/>
              <a:gd name="connsiteY13" fmla="*/ 586907 h 587273"/>
              <a:gd name="connsiteX14" fmla="*/ 34892 w 728197"/>
              <a:gd name="connsiteY14" fmla="*/ 587273 h 587273"/>
              <a:gd name="connsiteX15" fmla="*/ 0 w 728197"/>
              <a:gd name="connsiteY15" fmla="*/ 552884 h 587273"/>
              <a:gd name="connsiteX16" fmla="*/ 0 w 728197"/>
              <a:gd name="connsiteY16" fmla="*/ 552793 h 587273"/>
              <a:gd name="connsiteX17" fmla="*/ 0 w 728197"/>
              <a:gd name="connsiteY17" fmla="*/ 367917 h 587273"/>
              <a:gd name="connsiteX18" fmla="*/ 129573 w 728197"/>
              <a:gd name="connsiteY18" fmla="*/ 79508 h 587273"/>
              <a:gd name="connsiteX19" fmla="*/ 344200 w 728197"/>
              <a:gd name="connsiteY19" fmla="*/ 0 h 587273"/>
              <a:gd name="connsiteX20" fmla="*/ 344200 w 728197"/>
              <a:gd name="connsiteY20" fmla="*/ 134713 h 587273"/>
              <a:gd name="connsiteX21" fmla="*/ 198986 w 728197"/>
              <a:gd name="connsiteY21" fmla="*/ 316104 h 587273"/>
              <a:gd name="connsiteX22" fmla="*/ 274046 w 728197"/>
              <a:gd name="connsiteY22" fmla="*/ 316104 h 587273"/>
              <a:gd name="connsiteX23" fmla="*/ 308938 w 728197"/>
              <a:gd name="connsiteY23" fmla="*/ 350677 h 587273"/>
              <a:gd name="connsiteX24" fmla="*/ 308938 w 728197"/>
              <a:gd name="connsiteY24" fmla="*/ 552426 h 587273"/>
              <a:gd name="connsiteX25" fmla="*/ 274138 w 728197"/>
              <a:gd name="connsiteY25" fmla="*/ 586907 h 587273"/>
              <a:gd name="connsiteX26" fmla="*/ 274046 w 728197"/>
              <a:gd name="connsiteY26" fmla="*/ 586907 h 5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197" h="587273">
                <a:moveTo>
                  <a:pt x="418890" y="587273"/>
                </a:moveTo>
                <a:cubicBezTo>
                  <a:pt x="399670" y="587324"/>
                  <a:pt x="384048" y="571928"/>
                  <a:pt x="383998" y="552884"/>
                </a:cubicBezTo>
                <a:cubicBezTo>
                  <a:pt x="383998" y="552854"/>
                  <a:pt x="383998" y="552823"/>
                  <a:pt x="383998" y="552793"/>
                </a:cubicBezTo>
                <a:lnTo>
                  <a:pt x="383998" y="367917"/>
                </a:lnTo>
                <a:cubicBezTo>
                  <a:pt x="383998" y="240082"/>
                  <a:pt x="427189" y="143945"/>
                  <a:pt x="513570" y="79508"/>
                </a:cubicBezTo>
                <a:cubicBezTo>
                  <a:pt x="571693" y="35795"/>
                  <a:pt x="643235" y="9292"/>
                  <a:pt x="728198" y="0"/>
                </a:cubicBezTo>
                <a:lnTo>
                  <a:pt x="728198" y="134713"/>
                </a:lnTo>
                <a:cubicBezTo>
                  <a:pt x="631694" y="155439"/>
                  <a:pt x="583419" y="215902"/>
                  <a:pt x="583354" y="316104"/>
                </a:cubicBezTo>
                <a:lnTo>
                  <a:pt x="658414" y="316104"/>
                </a:lnTo>
                <a:cubicBezTo>
                  <a:pt x="677683" y="316054"/>
                  <a:pt x="693343" y="331491"/>
                  <a:pt x="693398" y="350585"/>
                </a:cubicBezTo>
                <a:cubicBezTo>
                  <a:pt x="693398" y="350615"/>
                  <a:pt x="693398" y="350646"/>
                  <a:pt x="693398" y="350677"/>
                </a:cubicBezTo>
                <a:lnTo>
                  <a:pt x="693398" y="552426"/>
                </a:lnTo>
                <a:cubicBezTo>
                  <a:pt x="693398" y="571469"/>
                  <a:pt x="677822" y="586907"/>
                  <a:pt x="658599" y="586907"/>
                </a:cubicBezTo>
                <a:cubicBezTo>
                  <a:pt x="658571" y="586907"/>
                  <a:pt x="658534" y="586907"/>
                  <a:pt x="658506" y="586907"/>
                </a:cubicBezTo>
                <a:close/>
                <a:moveTo>
                  <a:pt x="34892" y="587273"/>
                </a:moveTo>
                <a:cubicBezTo>
                  <a:pt x="15673" y="587324"/>
                  <a:pt x="51" y="571928"/>
                  <a:pt x="0" y="552884"/>
                </a:cubicBezTo>
                <a:cubicBezTo>
                  <a:pt x="0" y="552854"/>
                  <a:pt x="0" y="552823"/>
                  <a:pt x="0" y="552793"/>
                </a:cubicBezTo>
                <a:lnTo>
                  <a:pt x="0" y="367917"/>
                </a:lnTo>
                <a:cubicBezTo>
                  <a:pt x="0" y="240082"/>
                  <a:pt x="43191" y="143945"/>
                  <a:pt x="129573" y="79508"/>
                </a:cubicBezTo>
                <a:cubicBezTo>
                  <a:pt x="187695" y="35795"/>
                  <a:pt x="259238" y="9292"/>
                  <a:pt x="344200" y="0"/>
                </a:cubicBezTo>
                <a:lnTo>
                  <a:pt x="344200" y="134713"/>
                </a:lnTo>
                <a:cubicBezTo>
                  <a:pt x="247391" y="155439"/>
                  <a:pt x="198986" y="215902"/>
                  <a:pt x="198986" y="316104"/>
                </a:cubicBezTo>
                <a:lnTo>
                  <a:pt x="274046" y="316104"/>
                </a:lnTo>
                <a:cubicBezTo>
                  <a:pt x="293316" y="316104"/>
                  <a:pt x="308938" y="331583"/>
                  <a:pt x="308938" y="350677"/>
                </a:cubicBezTo>
                <a:lnTo>
                  <a:pt x="308938" y="552426"/>
                </a:lnTo>
                <a:cubicBezTo>
                  <a:pt x="308938" y="571469"/>
                  <a:pt x="293358" y="586907"/>
                  <a:pt x="274138" y="586907"/>
                </a:cubicBezTo>
                <a:cubicBezTo>
                  <a:pt x="274108" y="586907"/>
                  <a:pt x="274076" y="586907"/>
                  <a:pt x="274046" y="586907"/>
                </a:cubicBezTo>
                <a:close/>
              </a:path>
            </a:pathLst>
          </a:custGeom>
          <a:noFill/>
          <a:ln w="15875" cap="flat">
            <a:gradFill flip="none" rotWithShape="1">
              <a:gsLst>
                <a:gs pos="0">
                  <a:schemeClr val="accent1"/>
                </a:gs>
                <a:gs pos="100000">
                  <a:schemeClr val="accent2"/>
                </a:gs>
              </a:gsLst>
              <a:lin ang="2700000" scaled="1"/>
              <a:tileRect/>
            </a:gradFill>
            <a:prstDash val="solid"/>
            <a:miter/>
          </a:ln>
        </p:spPr>
        <p:txBody>
          <a:bodyPr rtlCol="0" anchor="ctr"/>
          <a:lstStyle/>
          <a:p>
            <a:endParaRPr lang="en-US"/>
          </a:p>
        </p:txBody>
      </p:sp>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1697038" y="1876424"/>
            <a:ext cx="8794750" cy="2174875"/>
          </a:xfrm>
        </p:spPr>
        <p:txBody>
          <a:bodyPr/>
          <a:lstStyle>
            <a:lvl1pPr algn="ctr">
              <a:defRPr sz="4000"/>
            </a:lvl1pPr>
          </a:lstStyle>
          <a:p>
            <a:r>
              <a:rPr lang="en-US"/>
              <a:t>Quote slide 1, </a:t>
            </a:r>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a:t>
            </a:r>
            <a:endParaRPr lang="en-US"/>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1697038" y="4360863"/>
            <a:ext cx="8794750" cy="625475"/>
          </a:xfrm>
        </p:spPr>
        <p:txBody>
          <a:bodyPr/>
          <a:lstStyle>
            <a:lvl1pPr marL="0" indent="0" algn="ctr">
              <a:lnSpc>
                <a:spcPct val="110000"/>
              </a:lnSpc>
              <a:spcAft>
                <a:spcPts val="0"/>
              </a:spcAft>
              <a:buNone/>
              <a:defRPr sz="2000"/>
            </a:lvl1pPr>
          </a:lstStyle>
          <a:p>
            <a:pPr lvl="0"/>
            <a:r>
              <a:rPr lang="en-US"/>
              <a:t>Speaker Name</a:t>
            </a:r>
          </a:p>
          <a:p>
            <a:pPr lvl="0"/>
            <a:r>
              <a:rPr lang="en-US"/>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pPr defTabSz="814318">
              <a:defRPr/>
            </a:pPr>
            <a:r>
              <a:rPr lang="en-US"/>
              <a:t>Session ID: BRKSEC-XXXX</a:t>
            </a:r>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16274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Graphic 4" descr="Quotation Mark">
            <a:extLst>
              <a:ext uri="{FF2B5EF4-FFF2-40B4-BE49-F238E27FC236}">
                <a16:creationId xmlns:a16="http://schemas.microsoft.com/office/drawing/2014/main" id="{4B52BC46-48EA-B916-39B5-C5FF3FB612BC}"/>
              </a:ext>
            </a:extLst>
          </p:cNvPr>
          <p:cNvSpPr/>
          <p:nvPr/>
        </p:nvSpPr>
        <p:spPr>
          <a:xfrm>
            <a:off x="5731161" y="963295"/>
            <a:ext cx="516694" cy="416701"/>
          </a:xfrm>
          <a:custGeom>
            <a:avLst/>
            <a:gdLst>
              <a:gd name="connsiteX0" fmla="*/ 418890 w 728197"/>
              <a:gd name="connsiteY0" fmla="*/ 587273 h 587273"/>
              <a:gd name="connsiteX1" fmla="*/ 383998 w 728197"/>
              <a:gd name="connsiteY1" fmla="*/ 552884 h 587273"/>
              <a:gd name="connsiteX2" fmla="*/ 383998 w 728197"/>
              <a:gd name="connsiteY2" fmla="*/ 552793 h 587273"/>
              <a:gd name="connsiteX3" fmla="*/ 383998 w 728197"/>
              <a:gd name="connsiteY3" fmla="*/ 367917 h 587273"/>
              <a:gd name="connsiteX4" fmla="*/ 513570 w 728197"/>
              <a:gd name="connsiteY4" fmla="*/ 79508 h 587273"/>
              <a:gd name="connsiteX5" fmla="*/ 728198 w 728197"/>
              <a:gd name="connsiteY5" fmla="*/ 0 h 587273"/>
              <a:gd name="connsiteX6" fmla="*/ 728198 w 728197"/>
              <a:gd name="connsiteY6" fmla="*/ 134713 h 587273"/>
              <a:gd name="connsiteX7" fmla="*/ 583354 w 728197"/>
              <a:gd name="connsiteY7" fmla="*/ 316104 h 587273"/>
              <a:gd name="connsiteX8" fmla="*/ 658414 w 728197"/>
              <a:gd name="connsiteY8" fmla="*/ 316104 h 587273"/>
              <a:gd name="connsiteX9" fmla="*/ 693398 w 728197"/>
              <a:gd name="connsiteY9" fmla="*/ 350585 h 587273"/>
              <a:gd name="connsiteX10" fmla="*/ 693398 w 728197"/>
              <a:gd name="connsiteY10" fmla="*/ 350677 h 587273"/>
              <a:gd name="connsiteX11" fmla="*/ 693398 w 728197"/>
              <a:gd name="connsiteY11" fmla="*/ 552426 h 587273"/>
              <a:gd name="connsiteX12" fmla="*/ 658599 w 728197"/>
              <a:gd name="connsiteY12" fmla="*/ 586907 h 587273"/>
              <a:gd name="connsiteX13" fmla="*/ 658506 w 728197"/>
              <a:gd name="connsiteY13" fmla="*/ 586907 h 587273"/>
              <a:gd name="connsiteX14" fmla="*/ 34892 w 728197"/>
              <a:gd name="connsiteY14" fmla="*/ 587273 h 587273"/>
              <a:gd name="connsiteX15" fmla="*/ 0 w 728197"/>
              <a:gd name="connsiteY15" fmla="*/ 552884 h 587273"/>
              <a:gd name="connsiteX16" fmla="*/ 0 w 728197"/>
              <a:gd name="connsiteY16" fmla="*/ 552793 h 587273"/>
              <a:gd name="connsiteX17" fmla="*/ 0 w 728197"/>
              <a:gd name="connsiteY17" fmla="*/ 367917 h 587273"/>
              <a:gd name="connsiteX18" fmla="*/ 129573 w 728197"/>
              <a:gd name="connsiteY18" fmla="*/ 79508 h 587273"/>
              <a:gd name="connsiteX19" fmla="*/ 344200 w 728197"/>
              <a:gd name="connsiteY19" fmla="*/ 0 h 587273"/>
              <a:gd name="connsiteX20" fmla="*/ 344200 w 728197"/>
              <a:gd name="connsiteY20" fmla="*/ 134713 h 587273"/>
              <a:gd name="connsiteX21" fmla="*/ 198986 w 728197"/>
              <a:gd name="connsiteY21" fmla="*/ 316104 h 587273"/>
              <a:gd name="connsiteX22" fmla="*/ 274046 w 728197"/>
              <a:gd name="connsiteY22" fmla="*/ 316104 h 587273"/>
              <a:gd name="connsiteX23" fmla="*/ 308938 w 728197"/>
              <a:gd name="connsiteY23" fmla="*/ 350677 h 587273"/>
              <a:gd name="connsiteX24" fmla="*/ 308938 w 728197"/>
              <a:gd name="connsiteY24" fmla="*/ 552426 h 587273"/>
              <a:gd name="connsiteX25" fmla="*/ 274138 w 728197"/>
              <a:gd name="connsiteY25" fmla="*/ 586907 h 587273"/>
              <a:gd name="connsiteX26" fmla="*/ 274046 w 728197"/>
              <a:gd name="connsiteY26" fmla="*/ 586907 h 5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197" h="587273">
                <a:moveTo>
                  <a:pt x="418890" y="587273"/>
                </a:moveTo>
                <a:cubicBezTo>
                  <a:pt x="399670" y="587324"/>
                  <a:pt x="384048" y="571928"/>
                  <a:pt x="383998" y="552884"/>
                </a:cubicBezTo>
                <a:cubicBezTo>
                  <a:pt x="383998" y="552854"/>
                  <a:pt x="383998" y="552823"/>
                  <a:pt x="383998" y="552793"/>
                </a:cubicBezTo>
                <a:lnTo>
                  <a:pt x="383998" y="367917"/>
                </a:lnTo>
                <a:cubicBezTo>
                  <a:pt x="383998" y="240082"/>
                  <a:pt x="427189" y="143945"/>
                  <a:pt x="513570" y="79508"/>
                </a:cubicBezTo>
                <a:cubicBezTo>
                  <a:pt x="571693" y="35795"/>
                  <a:pt x="643235" y="9292"/>
                  <a:pt x="728198" y="0"/>
                </a:cubicBezTo>
                <a:lnTo>
                  <a:pt x="728198" y="134713"/>
                </a:lnTo>
                <a:cubicBezTo>
                  <a:pt x="631694" y="155439"/>
                  <a:pt x="583419" y="215902"/>
                  <a:pt x="583354" y="316104"/>
                </a:cubicBezTo>
                <a:lnTo>
                  <a:pt x="658414" y="316104"/>
                </a:lnTo>
                <a:cubicBezTo>
                  <a:pt x="677683" y="316054"/>
                  <a:pt x="693343" y="331491"/>
                  <a:pt x="693398" y="350585"/>
                </a:cubicBezTo>
                <a:cubicBezTo>
                  <a:pt x="693398" y="350615"/>
                  <a:pt x="693398" y="350646"/>
                  <a:pt x="693398" y="350677"/>
                </a:cubicBezTo>
                <a:lnTo>
                  <a:pt x="693398" y="552426"/>
                </a:lnTo>
                <a:cubicBezTo>
                  <a:pt x="693398" y="571469"/>
                  <a:pt x="677822" y="586907"/>
                  <a:pt x="658599" y="586907"/>
                </a:cubicBezTo>
                <a:cubicBezTo>
                  <a:pt x="658571" y="586907"/>
                  <a:pt x="658534" y="586907"/>
                  <a:pt x="658506" y="586907"/>
                </a:cubicBezTo>
                <a:close/>
                <a:moveTo>
                  <a:pt x="34892" y="587273"/>
                </a:moveTo>
                <a:cubicBezTo>
                  <a:pt x="15673" y="587324"/>
                  <a:pt x="51" y="571928"/>
                  <a:pt x="0" y="552884"/>
                </a:cubicBezTo>
                <a:cubicBezTo>
                  <a:pt x="0" y="552854"/>
                  <a:pt x="0" y="552823"/>
                  <a:pt x="0" y="552793"/>
                </a:cubicBezTo>
                <a:lnTo>
                  <a:pt x="0" y="367917"/>
                </a:lnTo>
                <a:cubicBezTo>
                  <a:pt x="0" y="240082"/>
                  <a:pt x="43191" y="143945"/>
                  <a:pt x="129573" y="79508"/>
                </a:cubicBezTo>
                <a:cubicBezTo>
                  <a:pt x="187695" y="35795"/>
                  <a:pt x="259238" y="9292"/>
                  <a:pt x="344200" y="0"/>
                </a:cubicBezTo>
                <a:lnTo>
                  <a:pt x="344200" y="134713"/>
                </a:lnTo>
                <a:cubicBezTo>
                  <a:pt x="247391" y="155439"/>
                  <a:pt x="198986" y="215902"/>
                  <a:pt x="198986" y="316104"/>
                </a:cubicBezTo>
                <a:lnTo>
                  <a:pt x="274046" y="316104"/>
                </a:lnTo>
                <a:cubicBezTo>
                  <a:pt x="293316" y="316104"/>
                  <a:pt x="308938" y="331583"/>
                  <a:pt x="308938" y="350677"/>
                </a:cubicBezTo>
                <a:lnTo>
                  <a:pt x="308938" y="552426"/>
                </a:lnTo>
                <a:cubicBezTo>
                  <a:pt x="308938" y="571469"/>
                  <a:pt x="293358" y="586907"/>
                  <a:pt x="274138" y="586907"/>
                </a:cubicBezTo>
                <a:cubicBezTo>
                  <a:pt x="274108" y="586907"/>
                  <a:pt x="274076" y="586907"/>
                  <a:pt x="274046" y="586907"/>
                </a:cubicBezTo>
                <a:close/>
              </a:path>
            </a:pathLst>
          </a:custGeom>
          <a:noFill/>
          <a:ln w="15875" cap="flat">
            <a:solidFill>
              <a:schemeClr val="bg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1697038" y="1706879"/>
            <a:ext cx="8794750" cy="2174875"/>
          </a:xfrm>
        </p:spPr>
        <p:txBody>
          <a:bodyPr/>
          <a:lstStyle>
            <a:lvl1pPr algn="ctr">
              <a:defRPr sz="4000"/>
            </a:lvl1pPr>
          </a:lstStyle>
          <a:p>
            <a:r>
              <a:rPr lang="en-US"/>
              <a:t>Quote slide 1, </a:t>
            </a:r>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a:t>
            </a:r>
            <a:endParaRPr lang="en-US"/>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1697038" y="4191318"/>
            <a:ext cx="8794750" cy="625475"/>
          </a:xfrm>
        </p:spPr>
        <p:txBody>
          <a:bodyPr/>
          <a:lstStyle>
            <a:lvl1pPr marL="0" indent="0" algn="ctr">
              <a:lnSpc>
                <a:spcPct val="110000"/>
              </a:lnSpc>
              <a:spcAft>
                <a:spcPts val="0"/>
              </a:spcAft>
              <a:buNone/>
              <a:defRPr sz="2000"/>
            </a:lvl1pPr>
          </a:lstStyle>
          <a:p>
            <a:pPr lvl="0"/>
            <a:r>
              <a:rPr lang="en-US"/>
              <a:t>Speaker Name</a:t>
            </a:r>
          </a:p>
          <a:p>
            <a:pPr lvl="0"/>
            <a:r>
              <a:rPr lang="en-US"/>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pPr defTabSz="814318">
              <a:defRPr/>
            </a:pPr>
            <a:r>
              <a:rPr lang="en-US"/>
              <a:t>Session ID: BRKSEC-XXXX</a:t>
            </a:r>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367225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2, Four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FAB65E-774E-7C2F-9733-CE6410F8652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1260471"/>
            <a:ext cx="10888663" cy="435134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err="1">
              <a:solidFill>
                <a:schemeClr val="bg1"/>
              </a:solidFill>
            </a:endParaRPr>
          </a:p>
        </p:txBody>
      </p:sp>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a:t>Speaker Name</a:t>
            </a:r>
          </a:p>
          <a:p>
            <a:pPr lvl="0"/>
            <a:r>
              <a:rPr lang="en-US"/>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a:t>Speaker Name</a:t>
            </a:r>
          </a:p>
          <a:p>
            <a:pPr lvl="0"/>
            <a:r>
              <a:rPr lang="en-US"/>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a:t>Date</a:t>
            </a:r>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a:t>Speaker Name</a:t>
            </a:r>
          </a:p>
          <a:p>
            <a:pPr lvl="0"/>
            <a:r>
              <a:rPr lang="en-US"/>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a:t>Speaker Name</a:t>
            </a:r>
          </a:p>
          <a:p>
            <a:pPr lvl="0"/>
            <a:r>
              <a:rPr lang="en-US"/>
              <a:t>Speaker Title placeholder, @social</a:t>
            </a:r>
          </a:p>
        </p:txBody>
      </p:sp>
    </p:spTree>
    <p:extLst>
      <p:ext uri="{BB962C8B-B14F-4D97-AF65-F5344CB8AC3E}">
        <p14:creationId xmlns:p14="http://schemas.microsoft.com/office/powerpoint/2010/main" val="73875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6096000" y="1244600"/>
            <a:ext cx="5373688" cy="3167380"/>
          </a:xfrm>
        </p:spPr>
        <p:txBody>
          <a:bodyPr/>
          <a:lstStyle>
            <a:lvl1pPr algn="l">
              <a:defRPr sz="4000"/>
            </a:lvl1pPr>
          </a:lstStyle>
          <a:p>
            <a:r>
              <a:rPr lang="en-US"/>
              <a:t>“Quote slide 1, </a:t>
            </a:r>
            <a:r>
              <a:rPr lang="en-GB"/>
              <a:t>Lorem ipsum </a:t>
            </a:r>
            <a:r>
              <a:rPr lang="en-GB" err="1"/>
              <a:t>dolor</a:t>
            </a:r>
            <a:r>
              <a:rPr lang="en-GB"/>
              <a:t> sit </a:t>
            </a:r>
            <a:r>
              <a:rPr lang="en-GB" err="1"/>
              <a:t>amet</a:t>
            </a:r>
            <a:r>
              <a:rPr lang="en-GB"/>
              <a:t>, </a:t>
            </a:r>
            <a:r>
              <a:rPr lang="en-GB" err="1"/>
              <a:t>consect</a:t>
            </a:r>
            <a:r>
              <a:rPr lang="en-GB"/>
              <a:t> </a:t>
            </a:r>
            <a:r>
              <a:rPr lang="en-GB" err="1"/>
              <a:t>adipiscing</a:t>
            </a:r>
            <a:r>
              <a:rPr lang="en-GB"/>
              <a:t> </a:t>
            </a:r>
            <a:r>
              <a:rPr lang="en-GB" err="1"/>
              <a:t>elit</a:t>
            </a:r>
            <a:r>
              <a:rPr lang="en-GB"/>
              <a:t>, </a:t>
            </a:r>
            <a:r>
              <a:rPr lang="en-GB" err="1"/>
              <a:t>sed</a:t>
            </a:r>
            <a:r>
              <a:rPr lang="en-GB"/>
              <a:t> </a:t>
            </a:r>
            <a:r>
              <a:rPr lang="en-GB" err="1"/>
              <a:t>diam</a:t>
            </a:r>
            <a:r>
              <a:rPr lang="en-GB"/>
              <a:t> no </a:t>
            </a:r>
            <a:r>
              <a:rPr lang="en-GB" err="1"/>
              <a:t>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a:t>
            </a:r>
            <a:endParaRPr lang="en-US"/>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6096000" y="4726305"/>
            <a:ext cx="5373688" cy="673417"/>
          </a:xfrm>
        </p:spPr>
        <p:txBody>
          <a:bodyPr/>
          <a:lstStyle>
            <a:lvl1pPr marL="0" indent="0" algn="l">
              <a:spcAft>
                <a:spcPts val="0"/>
              </a:spcAft>
              <a:buNone/>
              <a:defRPr sz="2000"/>
            </a:lvl1pPr>
          </a:lstStyle>
          <a:p>
            <a:pPr lvl="0"/>
            <a:r>
              <a:rPr lang="en-US"/>
              <a:t>Speaker Name</a:t>
            </a:r>
          </a:p>
          <a:p>
            <a:pPr lvl="0"/>
            <a:r>
              <a:rPr lang="en-US"/>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pPr defTabSz="814318">
              <a:defRPr/>
            </a:pPr>
            <a:r>
              <a:rPr lang="en-US"/>
              <a:t>Session ID: BRKSEC-XXXX</a:t>
            </a:r>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394471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2 Slide, Title, Body Copy,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B629D-1461-3E6E-194F-1E2781C58CDE}"/>
              </a:ext>
            </a:extLst>
          </p:cNvPr>
          <p:cNvSpPr>
            <a:spLocks noGrp="1"/>
          </p:cNvSpPr>
          <p:nvPr>
            <p:ph type="title"/>
          </p:nvPr>
        </p:nvSpPr>
        <p:spPr>
          <a:xfrm>
            <a:off x="323850" y="298146"/>
            <a:ext cx="5683250" cy="946454"/>
          </a:xfrm>
        </p:spPr>
        <p:txBody>
          <a:bodyPr/>
          <a:lstStyle/>
          <a:p>
            <a:r>
              <a:rPr lang="en-US"/>
              <a:t>Click to edit Master title style</a:t>
            </a:r>
          </a:p>
        </p:txBody>
      </p:sp>
      <p:sp>
        <p:nvSpPr>
          <p:cNvPr id="5" name="Text Placeholder 4">
            <a:extLst>
              <a:ext uri="{FF2B5EF4-FFF2-40B4-BE49-F238E27FC236}">
                <a16:creationId xmlns:a16="http://schemas.microsoft.com/office/drawing/2014/main" id="{3402D1E1-C16C-597A-29F4-4F0B59039571}"/>
              </a:ext>
            </a:extLst>
          </p:cNvPr>
          <p:cNvSpPr>
            <a:spLocks noGrp="1"/>
          </p:cNvSpPr>
          <p:nvPr>
            <p:ph type="body" sz="quarter" idx="11" hasCustomPrompt="1"/>
          </p:nvPr>
        </p:nvSpPr>
        <p:spPr>
          <a:xfrm>
            <a:off x="323850" y="1555750"/>
            <a:ext cx="5683250" cy="923925"/>
          </a:xfrm>
        </p:spPr>
        <p:txBody>
          <a:bodyPr/>
          <a:lstStyle>
            <a:lvl1pPr marL="0" indent="0">
              <a:buNone/>
              <a:defRPr sz="1800" b="0"/>
            </a:lvl1pPr>
            <a:lvl2pPr marL="182880" indent="0">
              <a:buNone/>
              <a:defRPr sz="1600" b="0"/>
            </a:lvl2pPr>
            <a:lvl3pPr marL="365760" indent="0">
              <a:buNone/>
              <a:defRPr sz="1400" b="0"/>
            </a:lvl3pPr>
            <a:lvl4pPr marL="548640" indent="0">
              <a:buNone/>
              <a:defRPr sz="1200" b="0"/>
            </a:lvl4pPr>
            <a:lvl5pPr marL="731520" indent="0">
              <a:buNone/>
              <a:defRPr sz="1100" b="0"/>
            </a:lvl5pPr>
          </a:lstStyle>
          <a:p>
            <a:pPr lvl="0"/>
            <a:r>
              <a:rPr lang="en-US"/>
              <a:t>Body copy placeholder</a:t>
            </a:r>
          </a:p>
        </p:txBody>
      </p:sp>
      <p:sp>
        <p:nvSpPr>
          <p:cNvPr id="4" name="Footer Placeholder 3">
            <a:extLst>
              <a:ext uri="{FF2B5EF4-FFF2-40B4-BE49-F238E27FC236}">
                <a16:creationId xmlns:a16="http://schemas.microsoft.com/office/drawing/2014/main" id="{60599622-5FA2-FEEE-3C33-0A896ADDB122}"/>
              </a:ext>
            </a:extLst>
          </p:cNvPr>
          <p:cNvSpPr>
            <a:spLocks noGrp="1"/>
          </p:cNvSpPr>
          <p:nvPr>
            <p:ph type="ftr" sz="quarter" idx="12"/>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41287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C50E13-06E5-F6BB-7667-EE8E9893D04E}"/>
              </a:ext>
            </a:extLst>
          </p:cNvPr>
          <p:cNvSpPr>
            <a:spLocks noGrp="1"/>
          </p:cNvSpPr>
          <p:nvPr>
            <p:ph type="sldNum" sz="quarter" idx="10"/>
          </p:nvPr>
        </p:nvSpPr>
        <p:spPr/>
        <p:txBody>
          <a:bodyPr/>
          <a:lstStyle/>
          <a:p>
            <a:fld id="{C3C42FAE-7A31-41D3-A712-51D9B15D0B10}" type="slidenum">
              <a:rPr lang="en-US" smtClean="0"/>
              <a:pPr/>
              <a:t>‹#›</a:t>
            </a:fld>
            <a:endParaRPr lang="en-US"/>
          </a:p>
        </p:txBody>
      </p:sp>
      <p:sp>
        <p:nvSpPr>
          <p:cNvPr id="2" name="Footer Placeholder 1">
            <a:extLst>
              <a:ext uri="{FF2B5EF4-FFF2-40B4-BE49-F238E27FC236}">
                <a16:creationId xmlns:a16="http://schemas.microsoft.com/office/drawing/2014/main" id="{8005315C-F3C4-4817-6DB5-825E9E8E9690}"/>
              </a:ext>
            </a:extLst>
          </p:cNvPr>
          <p:cNvSpPr>
            <a:spLocks noGrp="1"/>
          </p:cNvSpPr>
          <p:nvPr>
            <p:ph type="ftr" sz="quarter" idx="11"/>
          </p:nvPr>
        </p:nvSpPr>
        <p:spPr/>
        <p:txBody>
          <a:bodyPr/>
          <a:lstStyle/>
          <a:p>
            <a:pPr defTabSz="814318">
              <a:defRPr/>
            </a:pPr>
            <a:r>
              <a:rPr lang="en-US"/>
              <a:t>Session ID: BRKSEC-XXXX</a:t>
            </a:r>
          </a:p>
        </p:txBody>
      </p:sp>
    </p:spTree>
    <p:extLst>
      <p:ext uri="{BB962C8B-B14F-4D97-AF65-F5344CB8AC3E}">
        <p14:creationId xmlns:p14="http://schemas.microsoft.com/office/powerpoint/2010/main" val="123316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Chart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Subtitle placeholder</a:t>
            </a:r>
          </a:p>
        </p:txBody>
      </p:sp>
      <p:sp>
        <p:nvSpPr>
          <p:cNvPr id="9" name="Chart Placeholder 8">
            <a:extLst>
              <a:ext uri="{FF2B5EF4-FFF2-40B4-BE49-F238E27FC236}">
                <a16:creationId xmlns:a16="http://schemas.microsoft.com/office/drawing/2014/main" id="{BD67761C-12AC-06B4-1032-66C47B765FE0}"/>
              </a:ext>
            </a:extLst>
          </p:cNvPr>
          <p:cNvSpPr>
            <a:spLocks noGrp="1"/>
          </p:cNvSpPr>
          <p:nvPr>
            <p:ph type="chart" sz="quarter" idx="13" hasCustomPrompt="1"/>
          </p:nvPr>
        </p:nvSpPr>
        <p:spPr>
          <a:xfrm>
            <a:off x="722313" y="1555750"/>
            <a:ext cx="10747375" cy="4519613"/>
          </a:xfrm>
        </p:spPr>
        <p:txBody>
          <a:bodyPr tIns="914400"/>
          <a:lstStyle>
            <a:lvl1pPr marL="0" indent="0" algn="ctr">
              <a:buNone/>
              <a:defRPr/>
            </a:lvl1pPr>
          </a:lstStyle>
          <a:p>
            <a:r>
              <a:rPr lang="en-US"/>
              <a:t>Click on icon below to add a chart</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56307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Table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Subtitle placeholder</a:t>
            </a:r>
          </a:p>
        </p:txBody>
      </p:sp>
      <p:sp>
        <p:nvSpPr>
          <p:cNvPr id="7" name="Table Placeholder 6">
            <a:extLst>
              <a:ext uri="{FF2B5EF4-FFF2-40B4-BE49-F238E27FC236}">
                <a16:creationId xmlns:a16="http://schemas.microsoft.com/office/drawing/2014/main" id="{B0E688F9-03DF-D354-A8AF-EF5349F39C6B}"/>
              </a:ext>
            </a:extLst>
          </p:cNvPr>
          <p:cNvSpPr>
            <a:spLocks noGrp="1"/>
          </p:cNvSpPr>
          <p:nvPr>
            <p:ph type="tbl" sz="quarter" idx="13" hasCustomPrompt="1"/>
          </p:nvPr>
        </p:nvSpPr>
        <p:spPr>
          <a:xfrm>
            <a:off x="323850" y="1555750"/>
            <a:ext cx="11544300" cy="4519613"/>
          </a:xfrm>
        </p:spPr>
        <p:txBody>
          <a:bodyPr tIns="914400"/>
          <a:lstStyle>
            <a:lvl1pPr marL="0" indent="0" algn="ctr">
              <a:buNone/>
              <a:defRPr/>
            </a:lvl1pPr>
          </a:lstStyle>
          <a:p>
            <a:r>
              <a:rPr lang="en-US"/>
              <a:t>Click on icon below to add a table</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274242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2 Slide Title, Char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p>
        </p:txBody>
      </p:sp>
      <p:sp>
        <p:nvSpPr>
          <p:cNvPr id="6" name="Chart Placeholder 5">
            <a:extLst>
              <a:ext uri="{FF2B5EF4-FFF2-40B4-BE49-F238E27FC236}">
                <a16:creationId xmlns:a16="http://schemas.microsoft.com/office/drawing/2014/main" id="{89EC94CF-F758-4A7C-3B39-A1EFC1EA815A}"/>
              </a:ext>
            </a:extLst>
          </p:cNvPr>
          <p:cNvSpPr>
            <a:spLocks noGrp="1"/>
          </p:cNvSpPr>
          <p:nvPr>
            <p:ph type="chart" sz="quarter" idx="12" hasCustomPrompt="1"/>
          </p:nvPr>
        </p:nvSpPr>
        <p:spPr>
          <a:xfrm>
            <a:off x="6581775" y="952500"/>
            <a:ext cx="4887913" cy="4968875"/>
          </a:xfrm>
        </p:spPr>
        <p:txBody>
          <a:bodyPr tIns="914400"/>
          <a:lstStyle>
            <a:lvl1pPr marL="0" indent="0" algn="ctr">
              <a:buNone/>
              <a:defRPr/>
            </a:lvl1pPr>
          </a:lstStyle>
          <a:p>
            <a:r>
              <a:rPr lang="en-US"/>
              <a:t>Click icon below to add chart</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199814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tatement 1, Title,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0C9451-8976-3C96-3C4E-F9624BB318AB}"/>
              </a:ext>
            </a:extLst>
          </p:cNvPr>
          <p:cNvSpPr>
            <a:spLocks noGrp="1"/>
          </p:cNvSpPr>
          <p:nvPr>
            <p:ph type="title"/>
          </p:nvPr>
        </p:nvSpPr>
        <p:spPr>
          <a:xfrm>
            <a:off x="2278063" y="952500"/>
            <a:ext cx="7634288" cy="2476500"/>
          </a:xfrm>
        </p:spPr>
        <p:txBody>
          <a:bodyPr anchor="b" anchorCtr="0"/>
          <a:lstStyle>
            <a:lvl1pPr algn="ctr">
              <a:defRPr sz="4000"/>
            </a:lvl1pPr>
          </a:lstStyle>
          <a:p>
            <a:r>
              <a:rPr lang="en-US"/>
              <a:t>Click to edit Master title style</a:t>
            </a:r>
          </a:p>
        </p:txBody>
      </p:sp>
      <p:sp>
        <p:nvSpPr>
          <p:cNvPr id="5" name="Text Placeholder 4">
            <a:extLst>
              <a:ext uri="{FF2B5EF4-FFF2-40B4-BE49-F238E27FC236}">
                <a16:creationId xmlns:a16="http://schemas.microsoft.com/office/drawing/2014/main" id="{96D4A8F9-F7CA-7BED-9594-D64F51EE92BB}"/>
              </a:ext>
            </a:extLst>
          </p:cNvPr>
          <p:cNvSpPr>
            <a:spLocks noGrp="1"/>
          </p:cNvSpPr>
          <p:nvPr>
            <p:ph type="body" sz="quarter" idx="11"/>
          </p:nvPr>
        </p:nvSpPr>
        <p:spPr>
          <a:xfrm>
            <a:off x="2278063" y="3738563"/>
            <a:ext cx="7634287" cy="936625"/>
          </a:xfrm>
        </p:spPr>
        <p:txBody>
          <a:bodyPr/>
          <a:lstStyle>
            <a:lvl1pPr marL="0" indent="0" algn="ctr">
              <a:buNone/>
              <a:defRPr/>
            </a:lvl1pPr>
            <a:lvl2pPr marL="182880" indent="0" algn="ctr">
              <a:buNone/>
              <a:defRPr/>
            </a:lvl2pPr>
            <a:lvl3pPr marL="365760" indent="0" algn="ctr">
              <a:buNone/>
              <a:defRPr/>
            </a:lvl3pPr>
            <a:lvl4pPr marL="548640" indent="0" algn="ctr">
              <a:buNone/>
              <a:defRPr/>
            </a:lvl4pPr>
            <a:lvl5pPr marL="73152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663146B2-9533-23DF-7DA9-0EBFD969778A}"/>
              </a:ext>
            </a:extLst>
          </p:cNvPr>
          <p:cNvSpPr>
            <a:spLocks noGrp="1"/>
          </p:cNvSpPr>
          <p:nvPr>
            <p:ph type="ftr" sz="quarter" idx="12"/>
          </p:nvPr>
        </p:nvSpPr>
        <p:spPr/>
        <p:txBody>
          <a:bodyPr/>
          <a:lstStyle/>
          <a:p>
            <a:pPr defTabSz="814318">
              <a:defRPr/>
            </a:pPr>
            <a:r>
              <a:rPr lang="en-US"/>
              <a:t>Session ID: BRKSEC-XXXX</a:t>
            </a:r>
          </a:p>
        </p:txBody>
      </p:sp>
      <p:sp>
        <p:nvSpPr>
          <p:cNvPr id="3" name="Slide Number Placeholder 2">
            <a:extLst>
              <a:ext uri="{FF2B5EF4-FFF2-40B4-BE49-F238E27FC236}">
                <a16:creationId xmlns:a16="http://schemas.microsoft.com/office/drawing/2014/main" id="{8FD4EDA1-89C5-8341-7EDE-FCCAAA0607CB}"/>
              </a:ext>
            </a:extLst>
          </p:cNvPr>
          <p:cNvSpPr>
            <a:spLocks noGrp="1"/>
          </p:cNvSpPr>
          <p:nvPr>
            <p:ph type="sldNum" sz="quarter" idx="10"/>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4028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Statement 1, Title, Subtitle">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BE3366F-F43E-6996-B128-0A001300FD22}"/>
              </a:ext>
              <a:ext uri="{C183D7F6-B498-43B3-948B-1728B52AA6E4}">
                <adec:decorative xmlns:adec="http://schemas.microsoft.com/office/drawing/2017/decorative" val="0"/>
              </a:ext>
            </a:extLst>
          </p:cNvPr>
          <p:cNvSpPr>
            <a:spLocks noGrp="1"/>
          </p:cNvSpPr>
          <p:nvPr>
            <p:ph type="pic" sz="quarter" idx="13" hasCustomPrompt="1"/>
          </p:nvPr>
        </p:nvSpPr>
        <p:spPr>
          <a:xfrm>
            <a:off x="0" y="0"/>
            <a:ext cx="12192000" cy="6858000"/>
          </a:xfrm>
        </p:spPr>
        <p:txBody>
          <a:bodyPr tIns="274320"/>
          <a:lstStyle>
            <a:lvl1pPr marL="0" indent="0" algn="ctr">
              <a:buNone/>
              <a:defRPr/>
            </a:lvl1pPr>
          </a:lstStyle>
          <a:p>
            <a:r>
              <a:rPr lang="en-US"/>
              <a:t>Image placeholder</a:t>
            </a:r>
          </a:p>
        </p:txBody>
      </p:sp>
      <p:sp>
        <p:nvSpPr>
          <p:cNvPr id="6" name="Title 5">
            <a:extLst>
              <a:ext uri="{FF2B5EF4-FFF2-40B4-BE49-F238E27FC236}">
                <a16:creationId xmlns:a16="http://schemas.microsoft.com/office/drawing/2014/main" id="{576B6A35-8740-9D1E-A189-71BC5C742FCC}"/>
              </a:ext>
            </a:extLst>
          </p:cNvPr>
          <p:cNvSpPr>
            <a:spLocks noGrp="1"/>
          </p:cNvSpPr>
          <p:nvPr>
            <p:ph type="title"/>
          </p:nvPr>
        </p:nvSpPr>
        <p:spPr>
          <a:xfrm>
            <a:off x="2278063" y="952500"/>
            <a:ext cx="7634288" cy="1537465"/>
          </a:xfrm>
        </p:spPr>
        <p:txBody>
          <a:bodyPr anchor="b" anchorCtr="0"/>
          <a:lstStyle>
            <a:lvl1pPr algn="ctr">
              <a:defRPr sz="4000"/>
            </a:lvl1pPr>
          </a:lstStyle>
          <a:p>
            <a:r>
              <a:rPr lang="en-US"/>
              <a:t>Click to edit Master title style</a:t>
            </a:r>
          </a:p>
        </p:txBody>
      </p:sp>
      <p:sp>
        <p:nvSpPr>
          <p:cNvPr id="5" name="Text Placeholder 4">
            <a:extLst>
              <a:ext uri="{FF2B5EF4-FFF2-40B4-BE49-F238E27FC236}">
                <a16:creationId xmlns:a16="http://schemas.microsoft.com/office/drawing/2014/main" id="{96D4A8F9-F7CA-7BED-9594-D64F51EE92BB}"/>
              </a:ext>
              <a:ext uri="{C183D7F6-B498-43B3-948B-1728B52AA6E4}">
                <adec:decorative xmlns:adec="http://schemas.microsoft.com/office/drawing/2017/decorative" val="0"/>
              </a:ext>
            </a:extLst>
          </p:cNvPr>
          <p:cNvSpPr>
            <a:spLocks noGrp="1"/>
          </p:cNvSpPr>
          <p:nvPr>
            <p:ph type="body" sz="quarter" idx="11"/>
          </p:nvPr>
        </p:nvSpPr>
        <p:spPr>
          <a:xfrm>
            <a:off x="2278063" y="2492374"/>
            <a:ext cx="7634287" cy="311152"/>
          </a:xfrm>
        </p:spPr>
        <p:txBody>
          <a:bodyPr/>
          <a:lstStyle>
            <a:lvl1pPr marL="0" indent="0" algn="ctr">
              <a:buNone/>
              <a:defRPr/>
            </a:lvl1pPr>
            <a:lvl2pPr marL="182880" indent="0" algn="ctr">
              <a:buNone/>
              <a:defRPr/>
            </a:lvl2pPr>
            <a:lvl3pPr marL="365760" indent="0" algn="ctr">
              <a:buNone/>
              <a:defRPr/>
            </a:lvl3pPr>
            <a:lvl4pPr marL="548640" indent="0" algn="ctr">
              <a:buNone/>
              <a:defRPr/>
            </a:lvl4pPr>
            <a:lvl5pPr marL="731520" indent="0" algn="ctr">
              <a:buNone/>
              <a:defRPr/>
            </a:lvl5pPr>
          </a:lstStyle>
          <a:p>
            <a:pPr lvl="0"/>
            <a:r>
              <a:rPr lang="en-US"/>
              <a:t>Click to edit Master text styles</a:t>
            </a:r>
          </a:p>
        </p:txBody>
      </p:sp>
      <p:sp>
        <p:nvSpPr>
          <p:cNvPr id="3" name="Footer Placeholder 2">
            <a:extLst>
              <a:ext uri="{FF2B5EF4-FFF2-40B4-BE49-F238E27FC236}">
                <a16:creationId xmlns:a16="http://schemas.microsoft.com/office/drawing/2014/main" id="{5D703969-9100-4398-1394-9B9B34222C66}"/>
              </a:ext>
            </a:extLst>
          </p:cNvPr>
          <p:cNvSpPr>
            <a:spLocks noGrp="1"/>
          </p:cNvSpPr>
          <p:nvPr>
            <p:ph type="ftr" sz="quarter" idx="14"/>
          </p:nvPr>
        </p:nvSpPr>
        <p:spPr/>
        <p:txBody>
          <a:bodyPr/>
          <a:lstStyle/>
          <a:p>
            <a:pPr defTabSz="814318">
              <a:defRPr/>
            </a:pPr>
            <a:r>
              <a:rPr lang="en-US"/>
              <a:t>Session ID: BRKSEC-XXXX</a:t>
            </a:r>
          </a:p>
        </p:txBody>
      </p:sp>
      <p:sp>
        <p:nvSpPr>
          <p:cNvPr id="4" name="Slide Number Placeholder 3">
            <a:extLst>
              <a:ext uri="{FF2B5EF4-FFF2-40B4-BE49-F238E27FC236}">
                <a16:creationId xmlns:a16="http://schemas.microsoft.com/office/drawing/2014/main" id="{D6CFB270-12CC-4B92-85FD-B7710644F26B}"/>
              </a:ext>
              <a:ext uri="{C183D7F6-B498-43B3-948B-1728B52AA6E4}">
                <adec:decorative xmlns:adec="http://schemas.microsoft.com/office/drawing/2017/decorative" val="0"/>
              </a:ext>
            </a:extLst>
          </p:cNvPr>
          <p:cNvSpPr>
            <a:spLocks noGrp="1"/>
          </p:cNvSpPr>
          <p:nvPr>
            <p:ph type="sldNum" sz="quarter" idx="12"/>
          </p:nvPr>
        </p:nvSpPr>
        <p:spPr/>
        <p:txBody>
          <a:bodyPr/>
          <a:lstStyle/>
          <a:p>
            <a:fld id="{C3C42FAE-7A31-41D3-A712-51D9B15D0B10}" type="slidenum">
              <a:rPr lang="en-US" smtClean="0"/>
              <a:pPr/>
              <a:t>‹#›</a:t>
            </a:fld>
            <a:endParaRPr lang="en-US"/>
          </a:p>
        </p:txBody>
      </p:sp>
    </p:spTree>
    <p:extLst>
      <p:ext uri="{BB962C8B-B14F-4D97-AF65-F5344CB8AC3E}">
        <p14:creationId xmlns:p14="http://schemas.microsoft.com/office/powerpoint/2010/main" val="15027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egu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85A1-2C43-8640-F232-FC541372805F}"/>
              </a:ext>
            </a:extLst>
          </p:cNvPr>
          <p:cNvSpPr>
            <a:spLocks noGrp="1"/>
          </p:cNvSpPr>
          <p:nvPr>
            <p:ph type="title"/>
          </p:nvPr>
        </p:nvSpPr>
        <p:spPr>
          <a:xfrm>
            <a:off x="323850" y="2492231"/>
            <a:ext cx="7634288" cy="1870075"/>
          </a:xfrm>
        </p:spPr>
        <p:txBody>
          <a:bodyPr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61118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egu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F17AB4-9E08-0A74-D302-44EB1D55BE7A}"/>
              </a:ext>
            </a:extLst>
          </p:cNvPr>
          <p:cNvSpPr>
            <a:spLocks noGrp="1"/>
          </p:cNvSpPr>
          <p:nvPr>
            <p:ph type="title"/>
          </p:nvPr>
        </p:nvSpPr>
        <p:spPr>
          <a:xfrm>
            <a:off x="323850" y="2492375"/>
            <a:ext cx="7634288" cy="1868488"/>
          </a:xfrm>
        </p:spPr>
        <p:txBody>
          <a:bodyPr wrap="square" anchor="ctr" anchorCtr="0">
            <a:noAutofit/>
          </a:bodyPr>
          <a:lstStyle>
            <a:lvl1pPr>
              <a:defRPr sz="4000"/>
            </a:lvl1pPr>
          </a:lstStyle>
          <a:p>
            <a:r>
              <a:rPr lang="en-US"/>
              <a:t>Click to edit Master title style</a:t>
            </a:r>
          </a:p>
        </p:txBody>
      </p:sp>
    </p:spTree>
    <p:extLst>
      <p:ext uri="{BB962C8B-B14F-4D97-AF65-F5344CB8AC3E}">
        <p14:creationId xmlns:p14="http://schemas.microsoft.com/office/powerpoint/2010/main" val="164538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3, Four Speakers">
    <p:bg>
      <p:bgPr>
        <a:solidFill>
          <a:schemeClr val="tx1"/>
        </a:solidFill>
        <a:effectLst/>
      </p:bgPr>
    </p:bg>
    <p:spTree>
      <p:nvGrpSpPr>
        <p:cNvPr id="1" name=""/>
        <p:cNvGrpSpPr/>
        <p:nvPr/>
      </p:nvGrpSpPr>
      <p:grpSpPr>
        <a:xfrm>
          <a:off x="0" y="0"/>
          <a:ext cx="0" cy="0"/>
          <a:chOff x="0" y="0"/>
          <a:chExt cx="0" cy="0"/>
        </a:xfrm>
      </p:grpSpPr>
      <p:pic>
        <p:nvPicPr>
          <p:cNvPr id="12" name="Picture 7" descr="Cisco logo">
            <a:extLst>
              <a:ext uri="{FF2B5EF4-FFF2-40B4-BE49-F238E27FC236}">
                <a16:creationId xmlns:a16="http://schemas.microsoft.com/office/drawing/2014/main" id="{60C68F8B-19C8-6CB4-297B-32D44AF9C3D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23850" y="320675"/>
            <a:ext cx="792163" cy="416221"/>
          </a:xfrm>
          <a:prstGeom prst="rect">
            <a:avLst/>
          </a:prstGeom>
        </p:spPr>
      </p:pic>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492374"/>
            <a:ext cx="10167938" cy="1243019"/>
          </a:xfrm>
        </p:spPr>
        <p:txBody>
          <a:bodyPr anchor="b" anchorCtr="0"/>
          <a:lstStyle>
            <a:lvl1pPr>
              <a:defRPr sz="3600">
                <a:solidFill>
                  <a:schemeClr val="bg1"/>
                </a:solidFill>
              </a:defRPr>
            </a:lvl1pPr>
          </a:lstStyle>
          <a:p>
            <a:r>
              <a:rPr lang="en-US"/>
              <a:t>Presentation Slide Title Layout 3</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49" y="3827463"/>
            <a:ext cx="1016793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3"/>
            <a:ext cx="3725863" cy="457200"/>
          </a:xfrm>
          <a:noFill/>
        </p:spPr>
        <p:txBody>
          <a:bodyPr/>
          <a:lstStyle>
            <a:lvl1pPr marL="0" indent="0">
              <a:spcAft>
                <a:spcPts val="0"/>
              </a:spcAft>
              <a:buNone/>
              <a:defRPr sz="1400"/>
            </a:lvl1pPr>
          </a:lstStyle>
          <a:p>
            <a:pPr lvl="0"/>
            <a:r>
              <a:rPr lang="en-US"/>
              <a:t>Speaker Name</a:t>
            </a:r>
          </a:p>
          <a:p>
            <a:pPr lvl="0"/>
            <a:r>
              <a:rPr lang="en-US"/>
              <a:t>Speaker Title placeholder, @social</a:t>
            </a:r>
          </a:p>
        </p:txBody>
      </p:sp>
      <p:sp>
        <p:nvSpPr>
          <p:cNvPr id="7" name="Text Placeholder 6">
            <a:extLst>
              <a:ext uri="{FF2B5EF4-FFF2-40B4-BE49-F238E27FC236}">
                <a16:creationId xmlns:a16="http://schemas.microsoft.com/office/drawing/2014/main" id="{872EFECA-80DB-74BA-813F-3952A15A5022}"/>
              </a:ext>
            </a:extLst>
          </p:cNvPr>
          <p:cNvSpPr>
            <a:spLocks noGrp="1"/>
          </p:cNvSpPr>
          <p:nvPr>
            <p:ph type="body" sz="quarter" idx="15" hasCustomPrompt="1"/>
          </p:nvPr>
        </p:nvSpPr>
        <p:spPr>
          <a:xfrm>
            <a:off x="4230688" y="4360863"/>
            <a:ext cx="4886325" cy="457200"/>
          </a:xfrm>
        </p:spPr>
        <p:txBody>
          <a:bodyPr/>
          <a:lstStyle>
            <a:lvl1pPr marL="0" indent="0">
              <a:spcAft>
                <a:spcPts val="0"/>
              </a:spcAft>
              <a:buNone/>
              <a:defRPr sz="1400"/>
            </a:lvl1pPr>
            <a:lvl2pPr>
              <a:defRPr sz="1400"/>
            </a:lvl2pPr>
            <a:lvl3pPr>
              <a:defRPr sz="1200"/>
            </a:lvl3pPr>
            <a:lvl4pPr>
              <a:defRPr sz="1100"/>
            </a:lvl4pPr>
            <a:lvl5pPr>
              <a:defRPr sz="1050"/>
            </a:lvl5pPr>
          </a:lstStyle>
          <a:p>
            <a:pPr lvl="0"/>
            <a:r>
              <a:rPr lang="en-US"/>
              <a:t>Speaker Name</a:t>
            </a:r>
          </a:p>
          <a:p>
            <a:pPr lvl="0"/>
            <a:r>
              <a:rPr lang="en-US"/>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323850" y="4990779"/>
            <a:ext cx="3725863"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a:t>Speaker Name</a:t>
            </a:r>
          </a:p>
          <a:p>
            <a:pPr lvl="0"/>
            <a:r>
              <a:rPr lang="en-US"/>
              <a:t>Speaker Title placeholder, @social</a:t>
            </a:r>
          </a:p>
        </p:txBody>
      </p:sp>
      <p:sp>
        <p:nvSpPr>
          <p:cNvPr id="13" name="Text Placeholder 12">
            <a:extLst>
              <a:ext uri="{FF2B5EF4-FFF2-40B4-BE49-F238E27FC236}">
                <a16:creationId xmlns:a16="http://schemas.microsoft.com/office/drawing/2014/main" id="{2BBB47F0-F6D2-5FD5-1C2D-8963A9B280F8}"/>
              </a:ext>
            </a:extLst>
          </p:cNvPr>
          <p:cNvSpPr>
            <a:spLocks noGrp="1"/>
          </p:cNvSpPr>
          <p:nvPr>
            <p:ph type="body" sz="quarter" idx="16" hasCustomPrompt="1"/>
          </p:nvPr>
        </p:nvSpPr>
        <p:spPr>
          <a:xfrm>
            <a:off x="4230688" y="4990779"/>
            <a:ext cx="4886325" cy="457200"/>
          </a:xfrm>
        </p:spPr>
        <p:txBody>
          <a:bodyPr/>
          <a:lstStyle>
            <a:lvl1pPr marL="0" indent="0">
              <a:spcAft>
                <a:spcPts val="0"/>
              </a:spcAft>
              <a:buNone/>
              <a:defRPr sz="1400"/>
            </a:lvl1pPr>
            <a:lvl2pPr>
              <a:defRPr sz="1400"/>
            </a:lvl2pPr>
            <a:lvl3pPr>
              <a:defRPr sz="1200"/>
            </a:lvl3pPr>
            <a:lvl4pPr>
              <a:defRPr sz="1100"/>
            </a:lvl4pPr>
            <a:lvl5pPr>
              <a:defRPr sz="1050"/>
            </a:lvl5pPr>
          </a:lstStyle>
          <a:p>
            <a:pPr lvl="0"/>
            <a:r>
              <a:rPr lang="en-US"/>
              <a:t>Speaker Name</a:t>
            </a:r>
          </a:p>
          <a:p>
            <a:pPr lvl="0"/>
            <a:r>
              <a:rPr lang="en-US"/>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a:t>Date</a:t>
            </a:r>
          </a:p>
        </p:txBody>
      </p:sp>
      <p:pic>
        <p:nvPicPr>
          <p:cNvPr id="2" name="Picture 7" descr="Cisco logo">
            <a:extLst>
              <a:ext uri="{FF2B5EF4-FFF2-40B4-BE49-F238E27FC236}">
                <a16:creationId xmlns:a16="http://schemas.microsoft.com/office/drawing/2014/main" id="{282FA0DD-3E2D-75F1-B556-5D92DE5A6E2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23850" y="320675"/>
            <a:ext cx="792163" cy="416221"/>
          </a:xfrm>
          <a:prstGeom prst="rect">
            <a:avLst/>
          </a:prstGeom>
        </p:spPr>
      </p:pic>
    </p:spTree>
    <p:extLst>
      <p:ext uri="{BB962C8B-B14F-4D97-AF65-F5344CB8AC3E}">
        <p14:creationId xmlns:p14="http://schemas.microsoft.com/office/powerpoint/2010/main" val="237987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gue 3">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2A50F6-25C4-375F-653B-CDC781D4B816}"/>
              </a:ext>
              <a:ext uri="{C183D7F6-B498-43B3-948B-1728B52AA6E4}">
                <adec:decorative xmlns:adec="http://schemas.microsoft.com/office/drawing/2017/decorative" val="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B1FF914-7890-0905-96AF-C4166D2C03D2}"/>
              </a:ext>
            </a:extLst>
          </p:cNvPr>
          <p:cNvSpPr/>
          <p:nvPr userDrawn="1"/>
        </p:nvSpPr>
        <p:spPr>
          <a:xfrm>
            <a:off x="0" y="1870074"/>
            <a:ext cx="7958139" cy="3116263"/>
          </a:xfrm>
          <a:prstGeom prst="rect">
            <a:avLst/>
          </a:prstGeom>
          <a:solidFill>
            <a:schemeClr val="tx1">
              <a:alpha val="8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err="1">
              <a:solidFill>
                <a:schemeClr val="bg1"/>
              </a:solidFill>
            </a:endParaRPr>
          </a:p>
        </p:txBody>
      </p:sp>
      <p:sp>
        <p:nvSpPr>
          <p:cNvPr id="2" name="Title 1">
            <a:extLst>
              <a:ext uri="{FF2B5EF4-FFF2-40B4-BE49-F238E27FC236}">
                <a16:creationId xmlns:a16="http://schemas.microsoft.com/office/drawing/2014/main" id="{1591CEAE-269F-9001-82E1-E63AB48127E3}"/>
              </a:ext>
            </a:extLst>
          </p:cNvPr>
          <p:cNvSpPr>
            <a:spLocks noGrp="1"/>
          </p:cNvSpPr>
          <p:nvPr>
            <p:ph type="title"/>
          </p:nvPr>
        </p:nvSpPr>
        <p:spPr>
          <a:xfrm>
            <a:off x="323850" y="2492375"/>
            <a:ext cx="7634288" cy="1868487"/>
          </a:xfrm>
        </p:spPr>
        <p:txBody>
          <a:bodyPr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79439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egue 4">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943FA9-064F-058A-E9F6-BBE2BC309E87}"/>
              </a:ext>
              <a:ext uri="{C183D7F6-B498-43B3-948B-1728B52AA6E4}">
                <adec:decorative xmlns:adec="http://schemas.microsoft.com/office/drawing/2017/decorative" val="1"/>
              </a:ext>
            </a:extLst>
          </p:cNvPr>
          <p:cNvPicPr/>
          <p:nvPr userDrawn="1"/>
        </p:nvPicPr>
        <p:blipFill>
          <a:blip r:embed="rId2">
            <a:extLst>
              <a:ext uri="{28A0092B-C50C-407E-A947-70E740481C1C}">
                <a14:useLocalDpi xmlns:a14="http://schemas.microsoft.com/office/drawing/2010/main" val="0"/>
              </a:ext>
            </a:extLst>
          </a:blip>
          <a:srcRect/>
          <a:stretch/>
        </p:blipFill>
        <p:spPr>
          <a:xfrm>
            <a:off x="-7524" y="0"/>
            <a:ext cx="12199521" cy="6862231"/>
          </a:xfrm>
          <a:prstGeom prst="rect">
            <a:avLst/>
          </a:prstGeom>
        </p:spPr>
      </p:pic>
      <p:sp>
        <p:nvSpPr>
          <p:cNvPr id="5" name="Rectangle 4">
            <a:extLst>
              <a:ext uri="{FF2B5EF4-FFF2-40B4-BE49-F238E27FC236}">
                <a16:creationId xmlns:a16="http://schemas.microsoft.com/office/drawing/2014/main" id="{A2D97E28-9435-DC78-B4F0-739A17706560}"/>
              </a:ext>
            </a:extLst>
          </p:cNvPr>
          <p:cNvSpPr/>
          <p:nvPr userDrawn="1"/>
        </p:nvSpPr>
        <p:spPr>
          <a:xfrm>
            <a:off x="-7525" y="1870074"/>
            <a:ext cx="7965664" cy="3116263"/>
          </a:xfrm>
          <a:prstGeom prst="rect">
            <a:avLst/>
          </a:prstGeom>
          <a:solidFill>
            <a:schemeClr val="tx1">
              <a:alpha val="8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err="1">
              <a:solidFill>
                <a:schemeClr val="bg1"/>
              </a:solidFill>
            </a:endParaRPr>
          </a:p>
        </p:txBody>
      </p:sp>
      <p:sp>
        <p:nvSpPr>
          <p:cNvPr id="2" name="Title 1">
            <a:extLst>
              <a:ext uri="{FF2B5EF4-FFF2-40B4-BE49-F238E27FC236}">
                <a16:creationId xmlns:a16="http://schemas.microsoft.com/office/drawing/2014/main" id="{1591CEAE-269F-9001-82E1-E63AB48127E3}"/>
              </a:ext>
            </a:extLst>
          </p:cNvPr>
          <p:cNvSpPr>
            <a:spLocks noGrp="1"/>
          </p:cNvSpPr>
          <p:nvPr>
            <p:ph type="title"/>
          </p:nvPr>
        </p:nvSpPr>
        <p:spPr>
          <a:xfrm>
            <a:off x="323850" y="2492375"/>
            <a:ext cx="7235825" cy="1868487"/>
          </a:xfrm>
        </p:spPr>
        <p:txBody>
          <a:bodyPr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424877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hank you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5412D7-A614-E163-F131-6847698E775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1244601"/>
            <a:ext cx="10888663" cy="436721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err="1">
              <a:solidFill>
                <a:schemeClr val="bg1"/>
              </a:solidFill>
            </a:endParaRPr>
          </a:p>
        </p:txBody>
      </p:sp>
      <p:sp>
        <p:nvSpPr>
          <p:cNvPr id="3" name="Title 2">
            <a:extLst>
              <a:ext uri="{FF2B5EF4-FFF2-40B4-BE49-F238E27FC236}">
                <a16:creationId xmlns:a16="http://schemas.microsoft.com/office/drawing/2014/main" id="{8BFD99A5-A6E1-0514-02DB-84C6BD18783A}"/>
              </a:ext>
            </a:extLst>
          </p:cNvPr>
          <p:cNvSpPr>
            <a:spLocks noGrp="1"/>
          </p:cNvSpPr>
          <p:nvPr>
            <p:ph type="title" hasCustomPrompt="1"/>
          </p:nvPr>
        </p:nvSpPr>
        <p:spPr>
          <a:xfrm>
            <a:off x="323850" y="3114676"/>
            <a:ext cx="2749550" cy="623888"/>
          </a:xfrm>
        </p:spPr>
        <p:txBody>
          <a:bodyPr anchor="ctr" anchorCtr="0"/>
          <a:lstStyle>
            <a:lvl1pPr>
              <a:defRPr/>
            </a:lvl1pPr>
          </a:lstStyle>
          <a:p>
            <a:r>
              <a:rPr lang="en-US"/>
              <a:t>Thank you</a:t>
            </a:r>
          </a:p>
        </p:txBody>
      </p:sp>
      <p:pic>
        <p:nvPicPr>
          <p:cNvPr id="18" name="Picture 7" descr="Cisco logo">
            <a:extLst>
              <a:ext uri="{FF2B5EF4-FFF2-40B4-BE49-F238E27FC236}">
                <a16:creationId xmlns:a16="http://schemas.microsoft.com/office/drawing/2014/main" id="{56775E76-582E-6CCC-1676-4F670B0BFC5C}"/>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
        <p:nvSpPr>
          <p:cNvPr id="4" name="Rectangle 3">
            <a:extLst>
              <a:ext uri="{FF2B5EF4-FFF2-40B4-BE49-F238E27FC236}">
                <a16:creationId xmlns:a16="http://schemas.microsoft.com/office/drawing/2014/main" id="{56D5FC62-F67C-BCA0-82DA-3ECE56704E1F}"/>
              </a:ext>
              <a:ext uri="{C183D7F6-B498-43B3-948B-1728B52AA6E4}">
                <adec:decorative xmlns:adec="http://schemas.microsoft.com/office/drawing/2017/decorative" val="1"/>
              </a:ext>
            </a:extLst>
          </p:cNvPr>
          <p:cNvSpPr/>
          <p:nvPr userDrawn="1"/>
        </p:nvSpPr>
        <p:spPr>
          <a:xfrm>
            <a:off x="0" y="1244601"/>
            <a:ext cx="10888663" cy="436721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err="1">
              <a:solidFill>
                <a:schemeClr val="bg1"/>
              </a:solidFill>
            </a:endParaRPr>
          </a:p>
        </p:txBody>
      </p:sp>
      <p:pic>
        <p:nvPicPr>
          <p:cNvPr id="5" name="Picture 7" descr="Cisco logo">
            <a:extLst>
              <a:ext uri="{FF2B5EF4-FFF2-40B4-BE49-F238E27FC236}">
                <a16:creationId xmlns:a16="http://schemas.microsoft.com/office/drawing/2014/main" id="{DF211C53-1B8E-6016-6DF7-94E4DE45BE32}"/>
              </a:ext>
            </a:extLst>
          </p:cNvPr>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71672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hank you 2">
    <p:spTree>
      <p:nvGrpSpPr>
        <p:cNvPr id="1" name=""/>
        <p:cNvGrpSpPr/>
        <p:nvPr/>
      </p:nvGrpSpPr>
      <p:grpSpPr>
        <a:xfrm>
          <a:off x="0" y="0"/>
          <a:ext cx="0" cy="0"/>
          <a:chOff x="0" y="0"/>
          <a:chExt cx="0" cy="0"/>
        </a:xfrm>
      </p:grpSpPr>
      <p:pic>
        <p:nvPicPr>
          <p:cNvPr id="2" name="Picture 1" descr="Cisco Live logo and colorful swirling background">
            <a:extLst>
              <a:ext uri="{FF2B5EF4-FFF2-40B4-BE49-F238E27FC236}">
                <a16:creationId xmlns:a16="http://schemas.microsoft.com/office/drawing/2014/main" id="{05417B29-1B3E-0963-C9E6-0D9E61239613}"/>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8BFD99A5-A6E1-0514-02DB-84C6BD18783A}"/>
              </a:ext>
            </a:extLst>
          </p:cNvPr>
          <p:cNvSpPr>
            <a:spLocks noGrp="1"/>
          </p:cNvSpPr>
          <p:nvPr>
            <p:ph type="title" hasCustomPrompt="1"/>
          </p:nvPr>
        </p:nvSpPr>
        <p:spPr>
          <a:xfrm>
            <a:off x="323850" y="3114676"/>
            <a:ext cx="2749550" cy="623888"/>
          </a:xfrm>
        </p:spPr>
        <p:txBody>
          <a:bodyPr anchor="ctr" anchorCtr="0"/>
          <a:lstStyle>
            <a:lvl1pPr>
              <a:defRPr/>
            </a:lvl1pPr>
          </a:lstStyle>
          <a:p>
            <a:r>
              <a:rPr lang="en-US"/>
              <a:t>Thank you</a:t>
            </a:r>
          </a:p>
        </p:txBody>
      </p:sp>
    </p:spTree>
    <p:extLst>
      <p:ext uri="{BB962C8B-B14F-4D97-AF65-F5344CB8AC3E}">
        <p14:creationId xmlns:p14="http://schemas.microsoft.com/office/powerpoint/2010/main" val="107790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losing 1">
    <p:spTree>
      <p:nvGrpSpPr>
        <p:cNvPr id="1" name=""/>
        <p:cNvGrpSpPr/>
        <p:nvPr/>
      </p:nvGrpSpPr>
      <p:grpSpPr>
        <a:xfrm>
          <a:off x="0" y="0"/>
          <a:ext cx="0" cy="0"/>
          <a:chOff x="0" y="0"/>
          <a:chExt cx="0" cy="0"/>
        </a:xfrm>
      </p:grpSpPr>
      <p:grpSp>
        <p:nvGrpSpPr>
          <p:cNvPr id="3" name="Graphic 2" descr="Cisco logo">
            <a:extLst>
              <a:ext uri="{FF2B5EF4-FFF2-40B4-BE49-F238E27FC236}">
                <a16:creationId xmlns:a16="http://schemas.microsoft.com/office/drawing/2014/main" id="{9A32CA38-C4CF-D4BC-78F1-F151F8F9799C}"/>
              </a:ext>
            </a:extLst>
          </p:cNvPr>
          <p:cNvGrpSpPr>
            <a:grpSpLocks noChangeAspect="1"/>
          </p:cNvGrpSpPr>
          <p:nvPr/>
        </p:nvGrpSpPr>
        <p:grpSpPr>
          <a:xfrm>
            <a:off x="5487122" y="2978332"/>
            <a:ext cx="1217756" cy="640080"/>
            <a:chOff x="7202835" y="2919593"/>
            <a:chExt cx="1014444" cy="533215"/>
          </a:xfrm>
          <a:solidFill>
            <a:schemeClr val="bg1"/>
          </a:solidFill>
        </p:grpSpPr>
        <p:sp>
          <p:nvSpPr>
            <p:cNvPr id="4" name="Freeform 24">
              <a:extLst>
                <a:ext uri="{FF2B5EF4-FFF2-40B4-BE49-F238E27FC236}">
                  <a16:creationId xmlns:a16="http://schemas.microsoft.com/office/drawing/2014/main" id="{0848F511-CD0C-4E21-1411-CA7D0F6E3A43}"/>
                </a:ext>
              </a:extLst>
            </p:cNvPr>
            <p:cNvSpPr/>
            <p:nvPr/>
          </p:nvSpPr>
          <p:spPr>
            <a:xfrm>
              <a:off x="7489875" y="3273956"/>
              <a:ext cx="44467" cy="175170"/>
            </a:xfrm>
            <a:custGeom>
              <a:avLst/>
              <a:gdLst>
                <a:gd name="connsiteX0" fmla="*/ 0 w 44467"/>
                <a:gd name="connsiteY0" fmla="*/ 0 h 175170"/>
                <a:gd name="connsiteX1" fmla="*/ 44467 w 44467"/>
                <a:gd name="connsiteY1" fmla="*/ 0 h 175170"/>
                <a:gd name="connsiteX2" fmla="*/ 44467 w 44467"/>
                <a:gd name="connsiteY2" fmla="*/ 175170 h 175170"/>
                <a:gd name="connsiteX3" fmla="*/ 0 w 44467"/>
                <a:gd name="connsiteY3" fmla="*/ 175170 h 175170"/>
              </a:gdLst>
              <a:ahLst/>
              <a:cxnLst>
                <a:cxn ang="0">
                  <a:pos x="connsiteX0" y="connsiteY0"/>
                </a:cxn>
                <a:cxn ang="0">
                  <a:pos x="connsiteX1" y="connsiteY1"/>
                </a:cxn>
                <a:cxn ang="0">
                  <a:pos x="connsiteX2" y="connsiteY2"/>
                </a:cxn>
                <a:cxn ang="0">
                  <a:pos x="connsiteX3" y="connsiteY3"/>
                </a:cxn>
              </a:cxnLst>
              <a:rect l="l" t="t" r="r" b="b"/>
              <a:pathLst>
                <a:path w="44467" h="175170">
                  <a:moveTo>
                    <a:pt x="0" y="0"/>
                  </a:moveTo>
                  <a:lnTo>
                    <a:pt x="44467" y="0"/>
                  </a:lnTo>
                  <a:lnTo>
                    <a:pt x="44467" y="175170"/>
                  </a:lnTo>
                  <a:lnTo>
                    <a:pt x="0" y="175170"/>
                  </a:lnTo>
                  <a:close/>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5" name="Freeform 25">
              <a:extLst>
                <a:ext uri="{FF2B5EF4-FFF2-40B4-BE49-F238E27FC236}">
                  <a16:creationId xmlns:a16="http://schemas.microsoft.com/office/drawing/2014/main" id="{CE7BD058-D0FF-047D-F5E7-7A0A610E086D}"/>
                </a:ext>
              </a:extLst>
            </p:cNvPr>
            <p:cNvSpPr/>
            <p:nvPr/>
          </p:nvSpPr>
          <p:spPr>
            <a:xfrm>
              <a:off x="7758493" y="3270889"/>
              <a:ext cx="134399" cy="181394"/>
            </a:xfrm>
            <a:custGeom>
              <a:avLst/>
              <a:gdLst>
                <a:gd name="connsiteX0" fmla="*/ 0 w 134399"/>
                <a:gd name="connsiteY0" fmla="*/ 90652 h 181394"/>
                <a:gd name="connsiteX1" fmla="*/ 93835 w 134399"/>
                <a:gd name="connsiteY1" fmla="*/ 181394 h 181394"/>
                <a:gd name="connsiteX2" fmla="*/ 134400 w 134399"/>
                <a:gd name="connsiteY2" fmla="*/ 175170 h 181394"/>
                <a:gd name="connsiteX3" fmla="*/ 134400 w 134399"/>
                <a:gd name="connsiteY3" fmla="*/ 128176 h 181394"/>
                <a:gd name="connsiteX4" fmla="*/ 97011 w 134399"/>
                <a:gd name="connsiteY4" fmla="*/ 137196 h 181394"/>
                <a:gd name="connsiteX5" fmla="*/ 50003 w 134399"/>
                <a:gd name="connsiteY5" fmla="*/ 90472 h 181394"/>
                <a:gd name="connsiteX6" fmla="*/ 97011 w 134399"/>
                <a:gd name="connsiteY6" fmla="*/ 43747 h 181394"/>
                <a:gd name="connsiteX7" fmla="*/ 134400 w 134399"/>
                <a:gd name="connsiteY7" fmla="*/ 52768 h 181394"/>
                <a:gd name="connsiteX8" fmla="*/ 134400 w 134399"/>
                <a:gd name="connsiteY8" fmla="*/ 6314 h 181394"/>
                <a:gd name="connsiteX9" fmla="*/ 93835 w 134399"/>
                <a:gd name="connsiteY9" fmla="*/ 0 h 181394"/>
                <a:gd name="connsiteX10" fmla="*/ 0 w 134399"/>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399" h="181394">
                  <a:moveTo>
                    <a:pt x="0" y="90652"/>
                  </a:moveTo>
                  <a:cubicBezTo>
                    <a:pt x="0" y="147118"/>
                    <a:pt x="43832" y="181394"/>
                    <a:pt x="93835" y="181394"/>
                  </a:cubicBezTo>
                  <a:cubicBezTo>
                    <a:pt x="107583" y="181261"/>
                    <a:pt x="121250" y="179165"/>
                    <a:pt x="134400" y="175170"/>
                  </a:cubicBezTo>
                  <a:lnTo>
                    <a:pt x="134400" y="128176"/>
                  </a:lnTo>
                  <a:cubicBezTo>
                    <a:pt x="122893" y="134240"/>
                    <a:pt x="110034" y="137341"/>
                    <a:pt x="97011" y="137196"/>
                  </a:cubicBezTo>
                  <a:cubicBezTo>
                    <a:pt x="71048" y="137196"/>
                    <a:pt x="50003" y="116276"/>
                    <a:pt x="50003" y="90472"/>
                  </a:cubicBezTo>
                  <a:cubicBezTo>
                    <a:pt x="50003" y="64667"/>
                    <a:pt x="71048" y="43747"/>
                    <a:pt x="97011" y="43747"/>
                  </a:cubicBezTo>
                  <a:cubicBezTo>
                    <a:pt x="110034" y="43598"/>
                    <a:pt x="122893" y="46700"/>
                    <a:pt x="134400" y="52768"/>
                  </a:cubicBezTo>
                  <a:lnTo>
                    <a:pt x="134400" y="6314"/>
                  </a:lnTo>
                  <a:cubicBezTo>
                    <a:pt x="121287" y="2146"/>
                    <a:pt x="107602" y="15"/>
                    <a:pt x="93835" y="0"/>
                  </a:cubicBezTo>
                  <a:cubicBezTo>
                    <a:pt x="39385" y="0"/>
                    <a:pt x="0" y="38335"/>
                    <a:pt x="0"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6" name="Freeform 26">
              <a:extLst>
                <a:ext uri="{FF2B5EF4-FFF2-40B4-BE49-F238E27FC236}">
                  <a16:creationId xmlns:a16="http://schemas.microsoft.com/office/drawing/2014/main" id="{83623A44-0F0F-1370-66F6-0846CAF90985}"/>
                </a:ext>
              </a:extLst>
            </p:cNvPr>
            <p:cNvSpPr/>
            <p:nvPr/>
          </p:nvSpPr>
          <p:spPr>
            <a:xfrm>
              <a:off x="7294401" y="3270889"/>
              <a:ext cx="134581" cy="181394"/>
            </a:xfrm>
            <a:custGeom>
              <a:avLst/>
              <a:gdLst>
                <a:gd name="connsiteX0" fmla="*/ 0 w 134581"/>
                <a:gd name="connsiteY0" fmla="*/ 90652 h 181394"/>
                <a:gd name="connsiteX1" fmla="*/ 93926 w 134581"/>
                <a:gd name="connsiteY1" fmla="*/ 181394 h 181394"/>
                <a:gd name="connsiteX2" fmla="*/ 134581 w 134581"/>
                <a:gd name="connsiteY2" fmla="*/ 175170 h 181394"/>
                <a:gd name="connsiteX3" fmla="*/ 134581 w 134581"/>
                <a:gd name="connsiteY3" fmla="*/ 128176 h 181394"/>
                <a:gd name="connsiteX4" fmla="*/ 97193 w 134581"/>
                <a:gd name="connsiteY4" fmla="*/ 137196 h 181394"/>
                <a:gd name="connsiteX5" fmla="*/ 50184 w 134581"/>
                <a:gd name="connsiteY5" fmla="*/ 90472 h 181394"/>
                <a:gd name="connsiteX6" fmla="*/ 97193 w 134581"/>
                <a:gd name="connsiteY6" fmla="*/ 43747 h 181394"/>
                <a:gd name="connsiteX7" fmla="*/ 134581 w 134581"/>
                <a:gd name="connsiteY7" fmla="*/ 52768 h 181394"/>
                <a:gd name="connsiteX8" fmla="*/ 134581 w 134581"/>
                <a:gd name="connsiteY8" fmla="*/ 6314 h 181394"/>
                <a:gd name="connsiteX9" fmla="*/ 93926 w 134581"/>
                <a:gd name="connsiteY9" fmla="*/ 0 h 181394"/>
                <a:gd name="connsiteX10" fmla="*/ 181 w 134581"/>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581" h="181394">
                  <a:moveTo>
                    <a:pt x="0" y="90652"/>
                  </a:moveTo>
                  <a:cubicBezTo>
                    <a:pt x="0" y="147118"/>
                    <a:pt x="43832" y="181394"/>
                    <a:pt x="93926" y="181394"/>
                  </a:cubicBezTo>
                  <a:cubicBezTo>
                    <a:pt x="107708" y="181268"/>
                    <a:pt x="121400" y="179172"/>
                    <a:pt x="134581" y="175170"/>
                  </a:cubicBezTo>
                  <a:lnTo>
                    <a:pt x="134581" y="128176"/>
                  </a:lnTo>
                  <a:cubicBezTo>
                    <a:pt x="123065" y="134222"/>
                    <a:pt x="110216" y="137322"/>
                    <a:pt x="97193" y="137196"/>
                  </a:cubicBezTo>
                  <a:cubicBezTo>
                    <a:pt x="71231" y="137196"/>
                    <a:pt x="50184" y="116276"/>
                    <a:pt x="50184" y="90472"/>
                  </a:cubicBezTo>
                  <a:cubicBezTo>
                    <a:pt x="50184" y="64667"/>
                    <a:pt x="71231" y="43747"/>
                    <a:pt x="97193" y="43747"/>
                  </a:cubicBezTo>
                  <a:cubicBezTo>
                    <a:pt x="110217" y="43613"/>
                    <a:pt x="123068" y="46714"/>
                    <a:pt x="134581" y="52768"/>
                  </a:cubicBezTo>
                  <a:lnTo>
                    <a:pt x="134581" y="6314"/>
                  </a:lnTo>
                  <a:cubicBezTo>
                    <a:pt x="121434" y="2159"/>
                    <a:pt x="107722" y="30"/>
                    <a:pt x="93926" y="0"/>
                  </a:cubicBezTo>
                  <a:cubicBezTo>
                    <a:pt x="39476" y="0"/>
                    <a:pt x="181" y="38335"/>
                    <a:pt x="181"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7" name="Freeform 27">
              <a:extLst>
                <a:ext uri="{FF2B5EF4-FFF2-40B4-BE49-F238E27FC236}">
                  <a16:creationId xmlns:a16="http://schemas.microsoft.com/office/drawing/2014/main" id="{8ABAB402-379C-A6D8-AF39-B22717AC8652}"/>
                </a:ext>
              </a:extLst>
            </p:cNvPr>
            <p:cNvSpPr/>
            <p:nvPr/>
          </p:nvSpPr>
          <p:spPr>
            <a:xfrm>
              <a:off x="7943079" y="3270861"/>
              <a:ext cx="182591" cy="181947"/>
            </a:xfrm>
            <a:custGeom>
              <a:avLst/>
              <a:gdLst>
                <a:gd name="connsiteX0" fmla="*/ 89568 w 182591"/>
                <a:gd name="connsiteY0" fmla="*/ 137224 h 181947"/>
                <a:gd name="connsiteX1" fmla="*/ 42832 w 182591"/>
                <a:gd name="connsiteY1" fmla="*/ 91494 h 181947"/>
                <a:gd name="connsiteX2" fmla="*/ 88842 w 182591"/>
                <a:gd name="connsiteY2" fmla="*/ 45041 h 181947"/>
                <a:gd name="connsiteX3" fmla="*/ 135578 w 182591"/>
                <a:gd name="connsiteY3" fmla="*/ 90772 h 181947"/>
                <a:gd name="connsiteX4" fmla="*/ 135578 w 182591"/>
                <a:gd name="connsiteY4" fmla="*/ 91131 h 181947"/>
                <a:gd name="connsiteX5" fmla="*/ 91220 w 182591"/>
                <a:gd name="connsiteY5" fmla="*/ 137218 h 181947"/>
                <a:gd name="connsiteX6" fmla="*/ 89568 w 182591"/>
                <a:gd name="connsiteY6" fmla="*/ 137224 h 181947"/>
                <a:gd name="connsiteX7" fmla="*/ 89568 w 182591"/>
                <a:gd name="connsiteY7" fmla="*/ 479 h 181947"/>
                <a:gd name="connsiteX8" fmla="*/ 17 w 182591"/>
                <a:gd name="connsiteY8" fmla="*/ 92919 h 181947"/>
                <a:gd name="connsiteX9" fmla="*/ 93017 w 182591"/>
                <a:gd name="connsiteY9" fmla="*/ 181931 h 181947"/>
                <a:gd name="connsiteX10" fmla="*/ 182586 w 182591"/>
                <a:gd name="connsiteY10" fmla="*/ 91131 h 181947"/>
                <a:gd name="connsiteX11" fmla="*/ 92781 w 182591"/>
                <a:gd name="connsiteY11" fmla="*/ 5 h 181947"/>
                <a:gd name="connsiteX12" fmla="*/ 89568 w 182591"/>
                <a:gd name="connsiteY12" fmla="*/ 28 h 1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591" h="181947">
                  <a:moveTo>
                    <a:pt x="89568" y="137224"/>
                  </a:moveTo>
                  <a:cubicBezTo>
                    <a:pt x="63959" y="137423"/>
                    <a:pt x="43032" y="116949"/>
                    <a:pt x="42832" y="91494"/>
                  </a:cubicBezTo>
                  <a:cubicBezTo>
                    <a:pt x="42633" y="66038"/>
                    <a:pt x="63233" y="45241"/>
                    <a:pt x="88842" y="45041"/>
                  </a:cubicBezTo>
                  <a:cubicBezTo>
                    <a:pt x="114452" y="44842"/>
                    <a:pt x="135378" y="65317"/>
                    <a:pt x="135578" y="90772"/>
                  </a:cubicBezTo>
                  <a:cubicBezTo>
                    <a:pt x="135578" y="90891"/>
                    <a:pt x="135578" y="91011"/>
                    <a:pt x="135578" y="91131"/>
                  </a:cubicBezTo>
                  <a:cubicBezTo>
                    <a:pt x="136132" y="116033"/>
                    <a:pt x="116267" y="136667"/>
                    <a:pt x="91220" y="137218"/>
                  </a:cubicBezTo>
                  <a:cubicBezTo>
                    <a:pt x="90666" y="137229"/>
                    <a:pt x="90122" y="137232"/>
                    <a:pt x="89568" y="137224"/>
                  </a:cubicBezTo>
                  <a:moveTo>
                    <a:pt x="89568" y="479"/>
                  </a:moveTo>
                  <a:cubicBezTo>
                    <a:pt x="39157" y="1425"/>
                    <a:pt x="-936" y="42812"/>
                    <a:pt x="17" y="92919"/>
                  </a:cubicBezTo>
                  <a:cubicBezTo>
                    <a:pt x="969" y="143026"/>
                    <a:pt x="42605" y="182877"/>
                    <a:pt x="93017" y="181931"/>
                  </a:cubicBezTo>
                  <a:cubicBezTo>
                    <a:pt x="142784" y="180997"/>
                    <a:pt x="182623" y="140607"/>
                    <a:pt x="182586" y="91131"/>
                  </a:cubicBezTo>
                  <a:cubicBezTo>
                    <a:pt x="183104" y="41317"/>
                    <a:pt x="142893" y="519"/>
                    <a:pt x="92781" y="5"/>
                  </a:cubicBezTo>
                  <a:cubicBezTo>
                    <a:pt x="91710" y="-6"/>
                    <a:pt x="90639" y="1"/>
                    <a:pt x="89568" y="28"/>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8" name="Freeform 28">
              <a:extLst>
                <a:ext uri="{FF2B5EF4-FFF2-40B4-BE49-F238E27FC236}">
                  <a16:creationId xmlns:a16="http://schemas.microsoft.com/office/drawing/2014/main" id="{A0F49F63-D861-23D0-7A32-6898EA38AA9E}"/>
                </a:ext>
              </a:extLst>
            </p:cNvPr>
            <p:cNvSpPr/>
            <p:nvPr/>
          </p:nvSpPr>
          <p:spPr>
            <a:xfrm>
              <a:off x="7593692" y="3270799"/>
              <a:ext cx="121059" cy="181484"/>
            </a:xfrm>
            <a:custGeom>
              <a:avLst/>
              <a:gdLst>
                <a:gd name="connsiteX0" fmla="*/ 79678 w 121059"/>
                <a:gd name="connsiteY0" fmla="*/ 72612 h 181484"/>
                <a:gd name="connsiteX1" fmla="*/ 67427 w 121059"/>
                <a:gd name="connsiteY1" fmla="*/ 68733 h 181484"/>
                <a:gd name="connsiteX2" fmla="*/ 47099 w 121059"/>
                <a:gd name="connsiteY2" fmla="*/ 52046 h 181484"/>
                <a:gd name="connsiteX3" fmla="*/ 74324 w 121059"/>
                <a:gd name="connsiteY3" fmla="*/ 37614 h 181484"/>
                <a:gd name="connsiteX4" fmla="*/ 109081 w 121059"/>
                <a:gd name="connsiteY4" fmla="*/ 43026 h 181484"/>
                <a:gd name="connsiteX5" fmla="*/ 109081 w 121059"/>
                <a:gd name="connsiteY5" fmla="*/ 5592 h 181484"/>
                <a:gd name="connsiteX6" fmla="*/ 65703 w 121059"/>
                <a:gd name="connsiteY6" fmla="*/ 0 h 181484"/>
                <a:gd name="connsiteX7" fmla="*/ 0 w 121059"/>
                <a:gd name="connsiteY7" fmla="*/ 54752 h 181484"/>
                <a:gd name="connsiteX8" fmla="*/ 45375 w 121059"/>
                <a:gd name="connsiteY8" fmla="*/ 105986 h 181484"/>
                <a:gd name="connsiteX9" fmla="*/ 54994 w 121059"/>
                <a:gd name="connsiteY9" fmla="*/ 109143 h 181484"/>
                <a:gd name="connsiteX10" fmla="*/ 74778 w 121059"/>
                <a:gd name="connsiteY10" fmla="*/ 126462 h 181484"/>
                <a:gd name="connsiteX11" fmla="*/ 42471 w 121059"/>
                <a:gd name="connsiteY11" fmla="*/ 142878 h 181484"/>
                <a:gd name="connsiteX12" fmla="*/ 454 w 121059"/>
                <a:gd name="connsiteY12" fmla="*/ 136384 h 181484"/>
                <a:gd name="connsiteX13" fmla="*/ 454 w 121059"/>
                <a:gd name="connsiteY13" fmla="*/ 176704 h 181484"/>
                <a:gd name="connsiteX14" fmla="*/ 48460 w 121059"/>
                <a:gd name="connsiteY14" fmla="*/ 181484 h 181484"/>
                <a:gd name="connsiteX15" fmla="*/ 121060 w 121059"/>
                <a:gd name="connsiteY15" fmla="*/ 122673 h 181484"/>
                <a:gd name="connsiteX16" fmla="*/ 79043 w 121059"/>
                <a:gd name="connsiteY16" fmla="*/ 72612 h 18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059" h="181484">
                  <a:moveTo>
                    <a:pt x="79678" y="72612"/>
                  </a:moveTo>
                  <a:lnTo>
                    <a:pt x="67427" y="68733"/>
                  </a:lnTo>
                  <a:cubicBezTo>
                    <a:pt x="60167" y="66388"/>
                    <a:pt x="47099" y="62690"/>
                    <a:pt x="47099" y="52046"/>
                  </a:cubicBezTo>
                  <a:cubicBezTo>
                    <a:pt x="47099" y="43567"/>
                    <a:pt x="56718" y="37614"/>
                    <a:pt x="74324" y="37614"/>
                  </a:cubicBezTo>
                  <a:cubicBezTo>
                    <a:pt x="86085" y="38079"/>
                    <a:pt x="97746" y="39896"/>
                    <a:pt x="109081" y="43026"/>
                  </a:cubicBezTo>
                  <a:lnTo>
                    <a:pt x="109081" y="5592"/>
                  </a:lnTo>
                  <a:cubicBezTo>
                    <a:pt x="94888" y="2071"/>
                    <a:pt x="80331" y="194"/>
                    <a:pt x="65703" y="0"/>
                  </a:cubicBezTo>
                  <a:cubicBezTo>
                    <a:pt x="24684" y="0"/>
                    <a:pt x="0" y="22009"/>
                    <a:pt x="0" y="54752"/>
                  </a:cubicBezTo>
                  <a:cubicBezTo>
                    <a:pt x="0" y="83797"/>
                    <a:pt x="20691" y="98229"/>
                    <a:pt x="45375" y="105986"/>
                  </a:cubicBezTo>
                  <a:cubicBezTo>
                    <a:pt x="48188" y="106888"/>
                    <a:pt x="52272" y="108151"/>
                    <a:pt x="54994" y="109143"/>
                  </a:cubicBezTo>
                  <a:cubicBezTo>
                    <a:pt x="65975" y="112571"/>
                    <a:pt x="74778" y="117622"/>
                    <a:pt x="74778" y="126462"/>
                  </a:cubicBezTo>
                  <a:cubicBezTo>
                    <a:pt x="74778" y="135301"/>
                    <a:pt x="64614" y="142878"/>
                    <a:pt x="42471" y="142878"/>
                  </a:cubicBezTo>
                  <a:cubicBezTo>
                    <a:pt x="28250" y="142457"/>
                    <a:pt x="14130" y="140275"/>
                    <a:pt x="454" y="136384"/>
                  </a:cubicBezTo>
                  <a:lnTo>
                    <a:pt x="454" y="176704"/>
                  </a:lnTo>
                  <a:cubicBezTo>
                    <a:pt x="16281" y="179724"/>
                    <a:pt x="32343" y="181324"/>
                    <a:pt x="48460" y="181484"/>
                  </a:cubicBezTo>
                  <a:cubicBezTo>
                    <a:pt x="82491" y="181484"/>
                    <a:pt x="121060" y="166691"/>
                    <a:pt x="121060" y="122673"/>
                  </a:cubicBezTo>
                  <a:cubicBezTo>
                    <a:pt x="121060" y="101296"/>
                    <a:pt x="107901" y="81632"/>
                    <a:pt x="79043" y="7261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9" name="Freeform 29">
              <a:extLst>
                <a:ext uri="{FF2B5EF4-FFF2-40B4-BE49-F238E27FC236}">
                  <a16:creationId xmlns:a16="http://schemas.microsoft.com/office/drawing/2014/main" id="{62CA1BBC-594E-0B3B-ACB5-5180E647EB68}"/>
                </a:ext>
              </a:extLst>
            </p:cNvPr>
            <p:cNvSpPr/>
            <p:nvPr/>
          </p:nvSpPr>
          <p:spPr>
            <a:xfrm>
              <a:off x="7202835" y="3063878"/>
              <a:ext cx="44194" cy="88432"/>
            </a:xfrm>
            <a:custGeom>
              <a:avLst/>
              <a:gdLst>
                <a:gd name="connsiteX0" fmla="*/ 22143 w 44194"/>
                <a:gd name="connsiteY0" fmla="*/ 0 h 88432"/>
                <a:gd name="connsiteX1" fmla="*/ 0 w 44194"/>
                <a:gd name="connsiteY1" fmla="*/ 21919 h 88432"/>
                <a:gd name="connsiteX2" fmla="*/ 0 w 44194"/>
                <a:gd name="connsiteY2" fmla="*/ 67831 h 88432"/>
                <a:gd name="connsiteX3" fmla="*/ 23514 w 44194"/>
                <a:gd name="connsiteY3" fmla="*/ 88387 h 88432"/>
                <a:gd name="connsiteX4" fmla="*/ 44195 w 44194"/>
                <a:gd name="connsiteY4" fmla="*/ 67831 h 88432"/>
                <a:gd name="connsiteX5" fmla="*/ 44195 w 44194"/>
                <a:gd name="connsiteY5" fmla="*/ 21919 h 88432"/>
                <a:gd name="connsiteX6" fmla="*/ 22143 w 44194"/>
                <a:gd name="connsiteY6" fmla="*/ 0 h 8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4" h="88432">
                  <a:moveTo>
                    <a:pt x="22143" y="0"/>
                  </a:moveTo>
                  <a:cubicBezTo>
                    <a:pt x="9949" y="0"/>
                    <a:pt x="50" y="9799"/>
                    <a:pt x="0" y="21919"/>
                  </a:cubicBezTo>
                  <a:lnTo>
                    <a:pt x="0" y="67831"/>
                  </a:lnTo>
                  <a:cubicBezTo>
                    <a:pt x="782" y="79961"/>
                    <a:pt x="11310" y="89165"/>
                    <a:pt x="23514" y="88387"/>
                  </a:cubicBezTo>
                  <a:cubicBezTo>
                    <a:pt x="34627" y="87679"/>
                    <a:pt x="43483" y="78877"/>
                    <a:pt x="44195" y="67831"/>
                  </a:cubicBezTo>
                  <a:lnTo>
                    <a:pt x="44195" y="21919"/>
                  </a:lnTo>
                  <a:cubicBezTo>
                    <a:pt x="44195" y="9813"/>
                    <a:pt x="34321" y="0"/>
                    <a:pt x="22143"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10" name="Freeform 30">
              <a:extLst>
                <a:ext uri="{FF2B5EF4-FFF2-40B4-BE49-F238E27FC236}">
                  <a16:creationId xmlns:a16="http://schemas.microsoft.com/office/drawing/2014/main" id="{51B57147-07A3-179D-3B44-669E31BA0779}"/>
                </a:ext>
              </a:extLst>
            </p:cNvPr>
            <p:cNvSpPr/>
            <p:nvPr/>
          </p:nvSpPr>
          <p:spPr>
            <a:xfrm>
              <a:off x="7324348" y="3003533"/>
              <a:ext cx="44104" cy="150094"/>
            </a:xfrm>
            <a:custGeom>
              <a:avLst/>
              <a:gdLst>
                <a:gd name="connsiteX0" fmla="*/ 22052 w 44104"/>
                <a:gd name="connsiteY0" fmla="*/ 150094 h 150094"/>
                <a:gd name="connsiteX1" fmla="*/ 44104 w 44104"/>
                <a:gd name="connsiteY1" fmla="*/ 128176 h 150094"/>
                <a:gd name="connsiteX2" fmla="*/ 44104 w 44104"/>
                <a:gd name="connsiteY2" fmla="*/ 21919 h 150094"/>
                <a:gd name="connsiteX3" fmla="*/ 22052 w 44104"/>
                <a:gd name="connsiteY3" fmla="*/ 0 h 150094"/>
                <a:gd name="connsiteX4" fmla="*/ 0 w 44104"/>
                <a:gd name="connsiteY4" fmla="*/ 21919 h 150094"/>
                <a:gd name="connsiteX5" fmla="*/ 0 w 44104"/>
                <a:gd name="connsiteY5" fmla="*/ 128176 h 150094"/>
                <a:gd name="connsiteX6" fmla="*/ 22052 w 44104"/>
                <a:gd name="connsiteY6" fmla="*/ 150094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22052" y="150094"/>
                  </a:moveTo>
                  <a:cubicBezTo>
                    <a:pt x="34231" y="150094"/>
                    <a:pt x="44104" y="140281"/>
                    <a:pt x="44104" y="128176"/>
                  </a:cubicBezTo>
                  <a:lnTo>
                    <a:pt x="44104" y="21919"/>
                  </a:lnTo>
                  <a:cubicBezTo>
                    <a:pt x="44104" y="9813"/>
                    <a:pt x="34231" y="0"/>
                    <a:pt x="22052" y="0"/>
                  </a:cubicBezTo>
                  <a:cubicBezTo>
                    <a:pt x="9873" y="0"/>
                    <a:pt x="0" y="9813"/>
                    <a:pt x="0" y="21919"/>
                  </a:cubicBezTo>
                  <a:lnTo>
                    <a:pt x="0" y="128176"/>
                  </a:lnTo>
                  <a:cubicBezTo>
                    <a:pt x="0" y="140281"/>
                    <a:pt x="9873" y="150094"/>
                    <a:pt x="22052" y="150094"/>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11" name="Freeform 31">
              <a:extLst>
                <a:ext uri="{FF2B5EF4-FFF2-40B4-BE49-F238E27FC236}">
                  <a16:creationId xmlns:a16="http://schemas.microsoft.com/office/drawing/2014/main" id="{D2F4977B-6C3A-1749-28D3-74067758D800}"/>
                </a:ext>
              </a:extLst>
            </p:cNvPr>
            <p:cNvSpPr/>
            <p:nvPr/>
          </p:nvSpPr>
          <p:spPr>
            <a:xfrm>
              <a:off x="7445589" y="2921000"/>
              <a:ext cx="44104" cy="276375"/>
            </a:xfrm>
            <a:custGeom>
              <a:avLst/>
              <a:gdLst>
                <a:gd name="connsiteX0" fmla="*/ 22052 w 44104"/>
                <a:gd name="connsiteY0" fmla="*/ 0 h 276375"/>
                <a:gd name="connsiteX1" fmla="*/ 0 w 44104"/>
                <a:gd name="connsiteY1" fmla="*/ 21919 h 276375"/>
                <a:gd name="connsiteX2" fmla="*/ 0 w 44104"/>
                <a:gd name="connsiteY2" fmla="*/ 254457 h 276375"/>
                <a:gd name="connsiteX3" fmla="*/ 22052 w 44104"/>
                <a:gd name="connsiteY3" fmla="*/ 276376 h 276375"/>
                <a:gd name="connsiteX4" fmla="*/ 44104 w 44104"/>
                <a:gd name="connsiteY4" fmla="*/ 254457 h 276375"/>
                <a:gd name="connsiteX5" fmla="*/ 44104 w 44104"/>
                <a:gd name="connsiteY5" fmla="*/ 21919 h 276375"/>
                <a:gd name="connsiteX6" fmla="*/ 22052 w 44104"/>
                <a:gd name="connsiteY6" fmla="*/ 0 h 2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276375">
                  <a:moveTo>
                    <a:pt x="22052" y="0"/>
                  </a:moveTo>
                  <a:cubicBezTo>
                    <a:pt x="9873" y="0"/>
                    <a:pt x="0" y="9813"/>
                    <a:pt x="0" y="21919"/>
                  </a:cubicBezTo>
                  <a:lnTo>
                    <a:pt x="0" y="254457"/>
                  </a:lnTo>
                  <a:cubicBezTo>
                    <a:pt x="0" y="266563"/>
                    <a:pt x="9873" y="276376"/>
                    <a:pt x="22052" y="276376"/>
                  </a:cubicBezTo>
                  <a:cubicBezTo>
                    <a:pt x="34231" y="276376"/>
                    <a:pt x="44104" y="266563"/>
                    <a:pt x="44104" y="254457"/>
                  </a:cubicBezTo>
                  <a:lnTo>
                    <a:pt x="44104" y="21919"/>
                  </a:lnTo>
                  <a:cubicBezTo>
                    <a:pt x="44104" y="9813"/>
                    <a:pt x="34231" y="0"/>
                    <a:pt x="22052"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12" name="Freeform 32">
              <a:extLst>
                <a:ext uri="{FF2B5EF4-FFF2-40B4-BE49-F238E27FC236}">
                  <a16:creationId xmlns:a16="http://schemas.microsoft.com/office/drawing/2014/main" id="{7539BE40-6861-0AFB-E72A-25B2630122C7}"/>
                </a:ext>
              </a:extLst>
            </p:cNvPr>
            <p:cNvSpPr/>
            <p:nvPr/>
          </p:nvSpPr>
          <p:spPr>
            <a:xfrm>
              <a:off x="7566921" y="3003533"/>
              <a:ext cx="44104" cy="150094"/>
            </a:xfrm>
            <a:custGeom>
              <a:avLst/>
              <a:gdLst>
                <a:gd name="connsiteX0" fmla="*/ 44104 w 44104"/>
                <a:gd name="connsiteY0" fmla="*/ 128176 h 150094"/>
                <a:gd name="connsiteX1" fmla="*/ 44104 w 44104"/>
                <a:gd name="connsiteY1" fmla="*/ 21919 h 150094"/>
                <a:gd name="connsiteX2" fmla="*/ 22052 w 44104"/>
                <a:gd name="connsiteY2" fmla="*/ 0 h 150094"/>
                <a:gd name="connsiteX3" fmla="*/ 0 w 44104"/>
                <a:gd name="connsiteY3" fmla="*/ 21919 h 150094"/>
                <a:gd name="connsiteX4" fmla="*/ 0 w 44104"/>
                <a:gd name="connsiteY4" fmla="*/ 128176 h 150094"/>
                <a:gd name="connsiteX5" fmla="*/ 22052 w 44104"/>
                <a:gd name="connsiteY5" fmla="*/ 150094 h 150094"/>
                <a:gd name="connsiteX6" fmla="*/ 44104 w 44104"/>
                <a:gd name="connsiteY6" fmla="*/ 128176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44104" y="128176"/>
                  </a:moveTo>
                  <a:lnTo>
                    <a:pt x="44104" y="21919"/>
                  </a:lnTo>
                  <a:cubicBezTo>
                    <a:pt x="44104" y="9813"/>
                    <a:pt x="34231" y="0"/>
                    <a:pt x="22052" y="0"/>
                  </a:cubicBezTo>
                  <a:cubicBezTo>
                    <a:pt x="9874" y="0"/>
                    <a:pt x="0" y="9813"/>
                    <a:pt x="0" y="21919"/>
                  </a:cubicBezTo>
                  <a:lnTo>
                    <a:pt x="0" y="128176"/>
                  </a:lnTo>
                  <a:cubicBezTo>
                    <a:pt x="0" y="140281"/>
                    <a:pt x="9874" y="150094"/>
                    <a:pt x="22052" y="150094"/>
                  </a:cubicBezTo>
                  <a:cubicBezTo>
                    <a:pt x="34231" y="150094"/>
                    <a:pt x="44104" y="140281"/>
                    <a:pt x="44104" y="128176"/>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13" name="Freeform 33">
              <a:extLst>
                <a:ext uri="{FF2B5EF4-FFF2-40B4-BE49-F238E27FC236}">
                  <a16:creationId xmlns:a16="http://schemas.microsoft.com/office/drawing/2014/main" id="{8726BE87-6F3D-1887-CD70-E89DF7FE7BFC}"/>
                </a:ext>
              </a:extLst>
            </p:cNvPr>
            <p:cNvSpPr/>
            <p:nvPr/>
          </p:nvSpPr>
          <p:spPr>
            <a:xfrm>
              <a:off x="7687800" y="3063876"/>
              <a:ext cx="44104" cy="89751"/>
            </a:xfrm>
            <a:custGeom>
              <a:avLst/>
              <a:gdLst>
                <a:gd name="connsiteX0" fmla="*/ 22415 w 44104"/>
                <a:gd name="connsiteY0" fmla="*/ 2 h 89751"/>
                <a:gd name="connsiteX1" fmla="*/ 0 w 44104"/>
                <a:gd name="connsiteY1" fmla="*/ 21738 h 89751"/>
                <a:gd name="connsiteX2" fmla="*/ 0 w 44104"/>
                <a:gd name="connsiteY2" fmla="*/ 21921 h 89751"/>
                <a:gd name="connsiteX3" fmla="*/ 0 w 44104"/>
                <a:gd name="connsiteY3" fmla="*/ 67833 h 89751"/>
                <a:gd name="connsiteX4" fmla="*/ 22052 w 44104"/>
                <a:gd name="connsiteY4" fmla="*/ 89752 h 89751"/>
                <a:gd name="connsiteX5" fmla="*/ 44104 w 44104"/>
                <a:gd name="connsiteY5" fmla="*/ 67833 h 89751"/>
                <a:gd name="connsiteX6" fmla="*/ 44104 w 44104"/>
                <a:gd name="connsiteY6" fmla="*/ 21921 h 89751"/>
                <a:gd name="connsiteX7" fmla="*/ 22143 w 44104"/>
                <a:gd name="connsiteY7" fmla="*/ 2 h 8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4" h="89751">
                  <a:moveTo>
                    <a:pt x="22415" y="2"/>
                  </a:moveTo>
                  <a:cubicBezTo>
                    <a:pt x="10191" y="-148"/>
                    <a:pt x="154" y="9584"/>
                    <a:pt x="0" y="21738"/>
                  </a:cubicBezTo>
                  <a:cubicBezTo>
                    <a:pt x="0" y="21799"/>
                    <a:pt x="0" y="21860"/>
                    <a:pt x="0" y="21921"/>
                  </a:cubicBezTo>
                  <a:lnTo>
                    <a:pt x="0" y="67833"/>
                  </a:lnTo>
                  <a:cubicBezTo>
                    <a:pt x="0" y="79939"/>
                    <a:pt x="9874" y="89752"/>
                    <a:pt x="22052" y="89752"/>
                  </a:cubicBezTo>
                  <a:cubicBezTo>
                    <a:pt x="34231" y="89752"/>
                    <a:pt x="44104" y="79939"/>
                    <a:pt x="44104" y="67833"/>
                  </a:cubicBezTo>
                  <a:lnTo>
                    <a:pt x="44104" y="21921"/>
                  </a:lnTo>
                  <a:cubicBezTo>
                    <a:pt x="44104" y="9850"/>
                    <a:pt x="34285" y="51"/>
                    <a:pt x="22143" y="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14" name="Freeform 34">
              <a:extLst>
                <a:ext uri="{FF2B5EF4-FFF2-40B4-BE49-F238E27FC236}">
                  <a16:creationId xmlns:a16="http://schemas.microsoft.com/office/drawing/2014/main" id="{EB3564BA-B2F9-645B-AD4D-30EC3199A221}"/>
                </a:ext>
              </a:extLst>
            </p:cNvPr>
            <p:cNvSpPr/>
            <p:nvPr/>
          </p:nvSpPr>
          <p:spPr>
            <a:xfrm>
              <a:off x="7809447" y="3002127"/>
              <a:ext cx="44107" cy="151500"/>
            </a:xfrm>
            <a:custGeom>
              <a:avLst/>
              <a:gdLst>
                <a:gd name="connsiteX0" fmla="*/ 22009 w 44107"/>
                <a:gd name="connsiteY0" fmla="*/ 151500 h 151500"/>
                <a:gd name="connsiteX1" fmla="*/ 44061 w 44107"/>
                <a:gd name="connsiteY1" fmla="*/ 129582 h 151500"/>
                <a:gd name="connsiteX2" fmla="*/ 44061 w 44107"/>
                <a:gd name="connsiteY2" fmla="*/ 23325 h 151500"/>
                <a:gd name="connsiteX3" fmla="*/ 23470 w 44107"/>
                <a:gd name="connsiteY3" fmla="*/ 46 h 151500"/>
                <a:gd name="connsiteX4" fmla="*/ 48 w 44107"/>
                <a:gd name="connsiteY4" fmla="*/ 20514 h 151500"/>
                <a:gd name="connsiteX5" fmla="*/ 48 w 44107"/>
                <a:gd name="connsiteY5" fmla="*/ 23325 h 151500"/>
                <a:gd name="connsiteX6" fmla="*/ 48 w 44107"/>
                <a:gd name="connsiteY6" fmla="*/ 129582 h 151500"/>
                <a:gd name="connsiteX7" fmla="*/ 21918 w 44107"/>
                <a:gd name="connsiteY7" fmla="*/ 151500 h 151500"/>
                <a:gd name="connsiteX8" fmla="*/ 22009 w 44107"/>
                <a:gd name="connsiteY8" fmla="*/ 151500 h 1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151500">
                  <a:moveTo>
                    <a:pt x="22009" y="151500"/>
                  </a:moveTo>
                  <a:cubicBezTo>
                    <a:pt x="34188" y="151500"/>
                    <a:pt x="44061" y="141688"/>
                    <a:pt x="44061" y="129582"/>
                  </a:cubicBezTo>
                  <a:lnTo>
                    <a:pt x="44061" y="23325"/>
                  </a:lnTo>
                  <a:cubicBezTo>
                    <a:pt x="44841" y="11244"/>
                    <a:pt x="35621" y="822"/>
                    <a:pt x="23470" y="46"/>
                  </a:cubicBezTo>
                  <a:cubicBezTo>
                    <a:pt x="11319" y="-730"/>
                    <a:pt x="828" y="8434"/>
                    <a:pt x="48" y="20514"/>
                  </a:cubicBezTo>
                  <a:cubicBezTo>
                    <a:pt x="-16" y="21451"/>
                    <a:pt x="-16" y="22389"/>
                    <a:pt x="48" y="23325"/>
                  </a:cubicBezTo>
                  <a:lnTo>
                    <a:pt x="48" y="129582"/>
                  </a:lnTo>
                  <a:cubicBezTo>
                    <a:pt x="-7" y="141637"/>
                    <a:pt x="9785" y="151451"/>
                    <a:pt x="21918" y="151500"/>
                  </a:cubicBezTo>
                  <a:cubicBezTo>
                    <a:pt x="21945" y="151500"/>
                    <a:pt x="21982" y="151500"/>
                    <a:pt x="22009" y="15150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15" name="Freeform 35">
              <a:extLst>
                <a:ext uri="{FF2B5EF4-FFF2-40B4-BE49-F238E27FC236}">
                  <a16:creationId xmlns:a16="http://schemas.microsoft.com/office/drawing/2014/main" id="{0B4EEF7D-1D1F-7611-2AD6-3168E2EE165C}"/>
                </a:ext>
              </a:extLst>
            </p:cNvPr>
            <p:cNvSpPr/>
            <p:nvPr/>
          </p:nvSpPr>
          <p:spPr>
            <a:xfrm>
              <a:off x="7930779" y="2919593"/>
              <a:ext cx="44108" cy="279187"/>
            </a:xfrm>
            <a:custGeom>
              <a:avLst/>
              <a:gdLst>
                <a:gd name="connsiteX0" fmla="*/ 44061 w 44108"/>
                <a:gd name="connsiteY0" fmla="*/ 255863 h 279187"/>
                <a:gd name="connsiteX1" fmla="*/ 44061 w 44108"/>
                <a:gd name="connsiteY1" fmla="*/ 23325 h 279187"/>
                <a:gd name="connsiteX2" fmla="*/ 23470 w 44108"/>
                <a:gd name="connsiteY2" fmla="*/ 46 h 279187"/>
                <a:gd name="connsiteX3" fmla="*/ 48 w 44108"/>
                <a:gd name="connsiteY3" fmla="*/ 20514 h 279187"/>
                <a:gd name="connsiteX4" fmla="*/ 48 w 44108"/>
                <a:gd name="connsiteY4" fmla="*/ 23325 h 279187"/>
                <a:gd name="connsiteX5" fmla="*/ 48 w 44108"/>
                <a:gd name="connsiteY5" fmla="*/ 255863 h 279187"/>
                <a:gd name="connsiteX6" fmla="*/ 20639 w 44108"/>
                <a:gd name="connsiteY6" fmla="*/ 279142 h 279187"/>
                <a:gd name="connsiteX7" fmla="*/ 44061 w 44108"/>
                <a:gd name="connsiteY7" fmla="*/ 258674 h 279187"/>
                <a:gd name="connsiteX8" fmla="*/ 44061 w 44108"/>
                <a:gd name="connsiteY8" fmla="*/ 255863 h 2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8" h="279187">
                  <a:moveTo>
                    <a:pt x="44061" y="255863"/>
                  </a:moveTo>
                  <a:lnTo>
                    <a:pt x="44061" y="23325"/>
                  </a:lnTo>
                  <a:cubicBezTo>
                    <a:pt x="44842" y="11244"/>
                    <a:pt x="35621" y="822"/>
                    <a:pt x="23470" y="46"/>
                  </a:cubicBezTo>
                  <a:cubicBezTo>
                    <a:pt x="11319" y="-730"/>
                    <a:pt x="828" y="8434"/>
                    <a:pt x="48" y="20514"/>
                  </a:cubicBezTo>
                  <a:cubicBezTo>
                    <a:pt x="-16" y="21450"/>
                    <a:pt x="-16" y="22389"/>
                    <a:pt x="48" y="23325"/>
                  </a:cubicBezTo>
                  <a:lnTo>
                    <a:pt x="48" y="255863"/>
                  </a:lnTo>
                  <a:cubicBezTo>
                    <a:pt x="-733" y="267944"/>
                    <a:pt x="8487" y="278366"/>
                    <a:pt x="20639" y="279142"/>
                  </a:cubicBezTo>
                  <a:cubicBezTo>
                    <a:pt x="32790" y="279919"/>
                    <a:pt x="43281" y="270754"/>
                    <a:pt x="44061" y="258674"/>
                  </a:cubicBezTo>
                  <a:cubicBezTo>
                    <a:pt x="44125" y="257737"/>
                    <a:pt x="44125" y="256799"/>
                    <a:pt x="44061" y="255863"/>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16" name="Freeform 36">
              <a:extLst>
                <a:ext uri="{FF2B5EF4-FFF2-40B4-BE49-F238E27FC236}">
                  <a16:creationId xmlns:a16="http://schemas.microsoft.com/office/drawing/2014/main" id="{9A55B643-50C9-ECA1-F047-7AF4A01DADB7}"/>
                </a:ext>
              </a:extLst>
            </p:cNvPr>
            <p:cNvSpPr/>
            <p:nvPr/>
          </p:nvSpPr>
          <p:spPr>
            <a:xfrm>
              <a:off x="8051886" y="3003443"/>
              <a:ext cx="44285" cy="150187"/>
            </a:xfrm>
            <a:custGeom>
              <a:avLst/>
              <a:gdLst>
                <a:gd name="connsiteX0" fmla="*/ 21961 w 44285"/>
                <a:gd name="connsiteY0" fmla="*/ 150185 h 150187"/>
                <a:gd name="connsiteX1" fmla="*/ 44286 w 44285"/>
                <a:gd name="connsiteY1" fmla="*/ 128720 h 150187"/>
                <a:gd name="connsiteX2" fmla="*/ 44286 w 44285"/>
                <a:gd name="connsiteY2" fmla="*/ 128266 h 150187"/>
                <a:gd name="connsiteX3" fmla="*/ 44286 w 44285"/>
                <a:gd name="connsiteY3" fmla="*/ 22009 h 150187"/>
                <a:gd name="connsiteX4" fmla="*/ 22143 w 44285"/>
                <a:gd name="connsiteY4" fmla="*/ 0 h 150187"/>
                <a:gd name="connsiteX5" fmla="*/ 0 w 44285"/>
                <a:gd name="connsiteY5" fmla="*/ 22009 h 150187"/>
                <a:gd name="connsiteX6" fmla="*/ 0 w 44285"/>
                <a:gd name="connsiteY6" fmla="*/ 128266 h 150187"/>
                <a:gd name="connsiteX7" fmla="*/ 22052 w 44285"/>
                <a:gd name="connsiteY7" fmla="*/ 150185 h 15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85" h="150187">
                  <a:moveTo>
                    <a:pt x="21961" y="150185"/>
                  </a:moveTo>
                  <a:cubicBezTo>
                    <a:pt x="34086" y="150384"/>
                    <a:pt x="44086" y="140774"/>
                    <a:pt x="44286" y="128720"/>
                  </a:cubicBezTo>
                  <a:cubicBezTo>
                    <a:pt x="44286" y="128569"/>
                    <a:pt x="44286" y="128417"/>
                    <a:pt x="44286" y="128266"/>
                  </a:cubicBezTo>
                  <a:lnTo>
                    <a:pt x="44286" y="22009"/>
                  </a:lnTo>
                  <a:cubicBezTo>
                    <a:pt x="44286" y="9854"/>
                    <a:pt x="34376" y="0"/>
                    <a:pt x="22143" y="0"/>
                  </a:cubicBezTo>
                  <a:cubicBezTo>
                    <a:pt x="9910" y="0"/>
                    <a:pt x="0" y="9854"/>
                    <a:pt x="0" y="22009"/>
                  </a:cubicBezTo>
                  <a:lnTo>
                    <a:pt x="0" y="128266"/>
                  </a:lnTo>
                  <a:cubicBezTo>
                    <a:pt x="0" y="140372"/>
                    <a:pt x="9874" y="150185"/>
                    <a:pt x="22052" y="150185"/>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sp>
          <p:nvSpPr>
            <p:cNvPr id="17" name="Freeform 37">
              <a:extLst>
                <a:ext uri="{FF2B5EF4-FFF2-40B4-BE49-F238E27FC236}">
                  <a16:creationId xmlns:a16="http://schemas.microsoft.com/office/drawing/2014/main" id="{46A6ACD1-E596-9055-243C-B9CF5CFB813D}"/>
                </a:ext>
              </a:extLst>
            </p:cNvPr>
            <p:cNvSpPr/>
            <p:nvPr/>
          </p:nvSpPr>
          <p:spPr>
            <a:xfrm>
              <a:off x="8173172" y="3063878"/>
              <a:ext cx="44107" cy="91156"/>
            </a:xfrm>
            <a:custGeom>
              <a:avLst/>
              <a:gdLst>
                <a:gd name="connsiteX0" fmla="*/ 22007 w 44107"/>
                <a:gd name="connsiteY0" fmla="*/ 0 h 91156"/>
                <a:gd name="connsiteX1" fmla="*/ 46 w 44107"/>
                <a:gd name="connsiteY1" fmla="*/ 21829 h 91156"/>
                <a:gd name="connsiteX2" fmla="*/ 46 w 44107"/>
                <a:gd name="connsiteY2" fmla="*/ 21919 h 91156"/>
                <a:gd name="connsiteX3" fmla="*/ 46 w 44107"/>
                <a:gd name="connsiteY3" fmla="*/ 67831 h 91156"/>
                <a:gd name="connsiteX4" fmla="*/ 20637 w 44107"/>
                <a:gd name="connsiteY4" fmla="*/ 91110 h 91156"/>
                <a:gd name="connsiteX5" fmla="*/ 44059 w 44107"/>
                <a:gd name="connsiteY5" fmla="*/ 70642 h 91156"/>
                <a:gd name="connsiteX6" fmla="*/ 44059 w 44107"/>
                <a:gd name="connsiteY6" fmla="*/ 67831 h 91156"/>
                <a:gd name="connsiteX7" fmla="*/ 44059 w 44107"/>
                <a:gd name="connsiteY7" fmla="*/ 21919 h 91156"/>
                <a:gd name="connsiteX8" fmla="*/ 22007 w 44107"/>
                <a:gd name="connsiteY8" fmla="*/ 0 h 9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91156">
                  <a:moveTo>
                    <a:pt x="22007" y="0"/>
                  </a:moveTo>
                  <a:cubicBezTo>
                    <a:pt x="9874" y="0"/>
                    <a:pt x="46" y="9773"/>
                    <a:pt x="46" y="21829"/>
                  </a:cubicBezTo>
                  <a:cubicBezTo>
                    <a:pt x="46" y="21858"/>
                    <a:pt x="46" y="21889"/>
                    <a:pt x="46" y="21919"/>
                  </a:cubicBezTo>
                  <a:lnTo>
                    <a:pt x="46" y="67831"/>
                  </a:lnTo>
                  <a:cubicBezTo>
                    <a:pt x="-734" y="79912"/>
                    <a:pt x="8486" y="90334"/>
                    <a:pt x="20637" y="91110"/>
                  </a:cubicBezTo>
                  <a:cubicBezTo>
                    <a:pt x="32789" y="91887"/>
                    <a:pt x="43279" y="82722"/>
                    <a:pt x="44059" y="70642"/>
                  </a:cubicBezTo>
                  <a:cubicBezTo>
                    <a:pt x="44123" y="69705"/>
                    <a:pt x="44123" y="68767"/>
                    <a:pt x="44059" y="67831"/>
                  </a:cubicBezTo>
                  <a:lnTo>
                    <a:pt x="44059" y="21919"/>
                  </a:lnTo>
                  <a:cubicBezTo>
                    <a:pt x="44059" y="9813"/>
                    <a:pt x="34186" y="0"/>
                    <a:pt x="22007"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panose="020B0503020201020303"/>
                <a:ea typeface="ＭＳ Ｐゴシック" charset="0"/>
              </a:endParaRPr>
            </a:p>
          </p:txBody>
        </p:sp>
      </p:grpSp>
      <p:grpSp>
        <p:nvGrpSpPr>
          <p:cNvPr id="2" name="Graphic 2" descr="Cisco logo">
            <a:extLst>
              <a:ext uri="{FF2B5EF4-FFF2-40B4-BE49-F238E27FC236}">
                <a16:creationId xmlns:a16="http://schemas.microsoft.com/office/drawing/2014/main" id="{C07A587A-5F9A-598B-8456-A133ECB77A3E}"/>
              </a:ext>
            </a:extLst>
          </p:cNvPr>
          <p:cNvGrpSpPr>
            <a:grpSpLocks noChangeAspect="1"/>
          </p:cNvGrpSpPr>
          <p:nvPr userDrawn="1"/>
        </p:nvGrpSpPr>
        <p:grpSpPr>
          <a:xfrm>
            <a:off x="5487122" y="2978332"/>
            <a:ext cx="1217756" cy="640080"/>
            <a:chOff x="7202835" y="2919593"/>
            <a:chExt cx="1014444" cy="533215"/>
          </a:xfrm>
          <a:solidFill>
            <a:schemeClr val="bg1"/>
          </a:solidFill>
        </p:grpSpPr>
        <p:sp>
          <p:nvSpPr>
            <p:cNvPr id="18" name="Freeform 24">
              <a:extLst>
                <a:ext uri="{FF2B5EF4-FFF2-40B4-BE49-F238E27FC236}">
                  <a16:creationId xmlns:a16="http://schemas.microsoft.com/office/drawing/2014/main" id="{127C89B3-B05F-A95B-D0C2-DF2E271EB060}"/>
                </a:ext>
              </a:extLst>
            </p:cNvPr>
            <p:cNvSpPr/>
            <p:nvPr/>
          </p:nvSpPr>
          <p:spPr>
            <a:xfrm>
              <a:off x="7489875" y="3273956"/>
              <a:ext cx="44467" cy="175170"/>
            </a:xfrm>
            <a:custGeom>
              <a:avLst/>
              <a:gdLst>
                <a:gd name="connsiteX0" fmla="*/ 0 w 44467"/>
                <a:gd name="connsiteY0" fmla="*/ 0 h 175170"/>
                <a:gd name="connsiteX1" fmla="*/ 44467 w 44467"/>
                <a:gd name="connsiteY1" fmla="*/ 0 h 175170"/>
                <a:gd name="connsiteX2" fmla="*/ 44467 w 44467"/>
                <a:gd name="connsiteY2" fmla="*/ 175170 h 175170"/>
                <a:gd name="connsiteX3" fmla="*/ 0 w 44467"/>
                <a:gd name="connsiteY3" fmla="*/ 175170 h 175170"/>
              </a:gdLst>
              <a:ahLst/>
              <a:cxnLst>
                <a:cxn ang="0">
                  <a:pos x="connsiteX0" y="connsiteY0"/>
                </a:cxn>
                <a:cxn ang="0">
                  <a:pos x="connsiteX1" y="connsiteY1"/>
                </a:cxn>
                <a:cxn ang="0">
                  <a:pos x="connsiteX2" y="connsiteY2"/>
                </a:cxn>
                <a:cxn ang="0">
                  <a:pos x="connsiteX3" y="connsiteY3"/>
                </a:cxn>
              </a:cxnLst>
              <a:rect l="l" t="t" r="r" b="b"/>
              <a:pathLst>
                <a:path w="44467" h="175170">
                  <a:moveTo>
                    <a:pt x="0" y="0"/>
                  </a:moveTo>
                  <a:lnTo>
                    <a:pt x="44467" y="0"/>
                  </a:lnTo>
                  <a:lnTo>
                    <a:pt x="44467" y="175170"/>
                  </a:lnTo>
                  <a:lnTo>
                    <a:pt x="0" y="175170"/>
                  </a:lnTo>
                  <a:close/>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19" name="Freeform 25">
              <a:extLst>
                <a:ext uri="{FF2B5EF4-FFF2-40B4-BE49-F238E27FC236}">
                  <a16:creationId xmlns:a16="http://schemas.microsoft.com/office/drawing/2014/main" id="{7A781B49-2C44-3BCA-924D-EDE346456BD5}"/>
                </a:ext>
              </a:extLst>
            </p:cNvPr>
            <p:cNvSpPr/>
            <p:nvPr/>
          </p:nvSpPr>
          <p:spPr>
            <a:xfrm>
              <a:off x="7758493" y="3270889"/>
              <a:ext cx="134399" cy="181394"/>
            </a:xfrm>
            <a:custGeom>
              <a:avLst/>
              <a:gdLst>
                <a:gd name="connsiteX0" fmla="*/ 0 w 134399"/>
                <a:gd name="connsiteY0" fmla="*/ 90652 h 181394"/>
                <a:gd name="connsiteX1" fmla="*/ 93835 w 134399"/>
                <a:gd name="connsiteY1" fmla="*/ 181394 h 181394"/>
                <a:gd name="connsiteX2" fmla="*/ 134400 w 134399"/>
                <a:gd name="connsiteY2" fmla="*/ 175170 h 181394"/>
                <a:gd name="connsiteX3" fmla="*/ 134400 w 134399"/>
                <a:gd name="connsiteY3" fmla="*/ 128176 h 181394"/>
                <a:gd name="connsiteX4" fmla="*/ 97011 w 134399"/>
                <a:gd name="connsiteY4" fmla="*/ 137196 h 181394"/>
                <a:gd name="connsiteX5" fmla="*/ 50003 w 134399"/>
                <a:gd name="connsiteY5" fmla="*/ 90472 h 181394"/>
                <a:gd name="connsiteX6" fmla="*/ 97011 w 134399"/>
                <a:gd name="connsiteY6" fmla="*/ 43747 h 181394"/>
                <a:gd name="connsiteX7" fmla="*/ 134400 w 134399"/>
                <a:gd name="connsiteY7" fmla="*/ 52768 h 181394"/>
                <a:gd name="connsiteX8" fmla="*/ 134400 w 134399"/>
                <a:gd name="connsiteY8" fmla="*/ 6314 h 181394"/>
                <a:gd name="connsiteX9" fmla="*/ 93835 w 134399"/>
                <a:gd name="connsiteY9" fmla="*/ 0 h 181394"/>
                <a:gd name="connsiteX10" fmla="*/ 0 w 134399"/>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399" h="181394">
                  <a:moveTo>
                    <a:pt x="0" y="90652"/>
                  </a:moveTo>
                  <a:cubicBezTo>
                    <a:pt x="0" y="147118"/>
                    <a:pt x="43832" y="181394"/>
                    <a:pt x="93835" y="181394"/>
                  </a:cubicBezTo>
                  <a:cubicBezTo>
                    <a:pt x="107583" y="181261"/>
                    <a:pt x="121250" y="179165"/>
                    <a:pt x="134400" y="175170"/>
                  </a:cubicBezTo>
                  <a:lnTo>
                    <a:pt x="134400" y="128176"/>
                  </a:lnTo>
                  <a:cubicBezTo>
                    <a:pt x="122893" y="134240"/>
                    <a:pt x="110034" y="137341"/>
                    <a:pt x="97011" y="137196"/>
                  </a:cubicBezTo>
                  <a:cubicBezTo>
                    <a:pt x="71048" y="137196"/>
                    <a:pt x="50003" y="116276"/>
                    <a:pt x="50003" y="90472"/>
                  </a:cubicBezTo>
                  <a:cubicBezTo>
                    <a:pt x="50003" y="64667"/>
                    <a:pt x="71048" y="43747"/>
                    <a:pt x="97011" y="43747"/>
                  </a:cubicBezTo>
                  <a:cubicBezTo>
                    <a:pt x="110034" y="43598"/>
                    <a:pt x="122893" y="46700"/>
                    <a:pt x="134400" y="52768"/>
                  </a:cubicBezTo>
                  <a:lnTo>
                    <a:pt x="134400" y="6314"/>
                  </a:lnTo>
                  <a:cubicBezTo>
                    <a:pt x="121287" y="2146"/>
                    <a:pt x="107602" y="15"/>
                    <a:pt x="93835" y="0"/>
                  </a:cubicBezTo>
                  <a:cubicBezTo>
                    <a:pt x="39385" y="0"/>
                    <a:pt x="0" y="38335"/>
                    <a:pt x="0"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20" name="Freeform 26">
              <a:extLst>
                <a:ext uri="{FF2B5EF4-FFF2-40B4-BE49-F238E27FC236}">
                  <a16:creationId xmlns:a16="http://schemas.microsoft.com/office/drawing/2014/main" id="{82B459DF-43E8-C28B-1286-4B7B3C7838B6}"/>
                </a:ext>
              </a:extLst>
            </p:cNvPr>
            <p:cNvSpPr/>
            <p:nvPr/>
          </p:nvSpPr>
          <p:spPr>
            <a:xfrm>
              <a:off x="7294401" y="3270889"/>
              <a:ext cx="134581" cy="181394"/>
            </a:xfrm>
            <a:custGeom>
              <a:avLst/>
              <a:gdLst>
                <a:gd name="connsiteX0" fmla="*/ 0 w 134581"/>
                <a:gd name="connsiteY0" fmla="*/ 90652 h 181394"/>
                <a:gd name="connsiteX1" fmla="*/ 93926 w 134581"/>
                <a:gd name="connsiteY1" fmla="*/ 181394 h 181394"/>
                <a:gd name="connsiteX2" fmla="*/ 134581 w 134581"/>
                <a:gd name="connsiteY2" fmla="*/ 175170 h 181394"/>
                <a:gd name="connsiteX3" fmla="*/ 134581 w 134581"/>
                <a:gd name="connsiteY3" fmla="*/ 128176 h 181394"/>
                <a:gd name="connsiteX4" fmla="*/ 97193 w 134581"/>
                <a:gd name="connsiteY4" fmla="*/ 137196 h 181394"/>
                <a:gd name="connsiteX5" fmla="*/ 50184 w 134581"/>
                <a:gd name="connsiteY5" fmla="*/ 90472 h 181394"/>
                <a:gd name="connsiteX6" fmla="*/ 97193 w 134581"/>
                <a:gd name="connsiteY6" fmla="*/ 43747 h 181394"/>
                <a:gd name="connsiteX7" fmla="*/ 134581 w 134581"/>
                <a:gd name="connsiteY7" fmla="*/ 52768 h 181394"/>
                <a:gd name="connsiteX8" fmla="*/ 134581 w 134581"/>
                <a:gd name="connsiteY8" fmla="*/ 6314 h 181394"/>
                <a:gd name="connsiteX9" fmla="*/ 93926 w 134581"/>
                <a:gd name="connsiteY9" fmla="*/ 0 h 181394"/>
                <a:gd name="connsiteX10" fmla="*/ 181 w 134581"/>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581" h="181394">
                  <a:moveTo>
                    <a:pt x="0" y="90652"/>
                  </a:moveTo>
                  <a:cubicBezTo>
                    <a:pt x="0" y="147118"/>
                    <a:pt x="43832" y="181394"/>
                    <a:pt x="93926" y="181394"/>
                  </a:cubicBezTo>
                  <a:cubicBezTo>
                    <a:pt x="107708" y="181268"/>
                    <a:pt x="121400" y="179172"/>
                    <a:pt x="134581" y="175170"/>
                  </a:cubicBezTo>
                  <a:lnTo>
                    <a:pt x="134581" y="128176"/>
                  </a:lnTo>
                  <a:cubicBezTo>
                    <a:pt x="123065" y="134222"/>
                    <a:pt x="110216" y="137322"/>
                    <a:pt x="97193" y="137196"/>
                  </a:cubicBezTo>
                  <a:cubicBezTo>
                    <a:pt x="71231" y="137196"/>
                    <a:pt x="50184" y="116276"/>
                    <a:pt x="50184" y="90472"/>
                  </a:cubicBezTo>
                  <a:cubicBezTo>
                    <a:pt x="50184" y="64667"/>
                    <a:pt x="71231" y="43747"/>
                    <a:pt x="97193" y="43747"/>
                  </a:cubicBezTo>
                  <a:cubicBezTo>
                    <a:pt x="110217" y="43613"/>
                    <a:pt x="123068" y="46714"/>
                    <a:pt x="134581" y="52768"/>
                  </a:cubicBezTo>
                  <a:lnTo>
                    <a:pt x="134581" y="6314"/>
                  </a:lnTo>
                  <a:cubicBezTo>
                    <a:pt x="121434" y="2159"/>
                    <a:pt x="107722" y="30"/>
                    <a:pt x="93926" y="0"/>
                  </a:cubicBezTo>
                  <a:cubicBezTo>
                    <a:pt x="39476" y="0"/>
                    <a:pt x="181" y="38335"/>
                    <a:pt x="181"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21" name="Freeform 27">
              <a:extLst>
                <a:ext uri="{FF2B5EF4-FFF2-40B4-BE49-F238E27FC236}">
                  <a16:creationId xmlns:a16="http://schemas.microsoft.com/office/drawing/2014/main" id="{42167190-0FB3-743E-DA93-00B2D421A099}"/>
                </a:ext>
              </a:extLst>
            </p:cNvPr>
            <p:cNvSpPr/>
            <p:nvPr/>
          </p:nvSpPr>
          <p:spPr>
            <a:xfrm>
              <a:off x="7943079" y="3270861"/>
              <a:ext cx="182591" cy="181947"/>
            </a:xfrm>
            <a:custGeom>
              <a:avLst/>
              <a:gdLst>
                <a:gd name="connsiteX0" fmla="*/ 89568 w 182591"/>
                <a:gd name="connsiteY0" fmla="*/ 137224 h 181947"/>
                <a:gd name="connsiteX1" fmla="*/ 42832 w 182591"/>
                <a:gd name="connsiteY1" fmla="*/ 91494 h 181947"/>
                <a:gd name="connsiteX2" fmla="*/ 88842 w 182591"/>
                <a:gd name="connsiteY2" fmla="*/ 45041 h 181947"/>
                <a:gd name="connsiteX3" fmla="*/ 135578 w 182591"/>
                <a:gd name="connsiteY3" fmla="*/ 90772 h 181947"/>
                <a:gd name="connsiteX4" fmla="*/ 135578 w 182591"/>
                <a:gd name="connsiteY4" fmla="*/ 91131 h 181947"/>
                <a:gd name="connsiteX5" fmla="*/ 91220 w 182591"/>
                <a:gd name="connsiteY5" fmla="*/ 137218 h 181947"/>
                <a:gd name="connsiteX6" fmla="*/ 89568 w 182591"/>
                <a:gd name="connsiteY6" fmla="*/ 137224 h 181947"/>
                <a:gd name="connsiteX7" fmla="*/ 89568 w 182591"/>
                <a:gd name="connsiteY7" fmla="*/ 479 h 181947"/>
                <a:gd name="connsiteX8" fmla="*/ 17 w 182591"/>
                <a:gd name="connsiteY8" fmla="*/ 92919 h 181947"/>
                <a:gd name="connsiteX9" fmla="*/ 93017 w 182591"/>
                <a:gd name="connsiteY9" fmla="*/ 181931 h 181947"/>
                <a:gd name="connsiteX10" fmla="*/ 182586 w 182591"/>
                <a:gd name="connsiteY10" fmla="*/ 91131 h 181947"/>
                <a:gd name="connsiteX11" fmla="*/ 92781 w 182591"/>
                <a:gd name="connsiteY11" fmla="*/ 5 h 181947"/>
                <a:gd name="connsiteX12" fmla="*/ 89568 w 182591"/>
                <a:gd name="connsiteY12" fmla="*/ 28 h 1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591" h="181947">
                  <a:moveTo>
                    <a:pt x="89568" y="137224"/>
                  </a:moveTo>
                  <a:cubicBezTo>
                    <a:pt x="63959" y="137423"/>
                    <a:pt x="43032" y="116949"/>
                    <a:pt x="42832" y="91494"/>
                  </a:cubicBezTo>
                  <a:cubicBezTo>
                    <a:pt x="42633" y="66038"/>
                    <a:pt x="63233" y="45241"/>
                    <a:pt x="88842" y="45041"/>
                  </a:cubicBezTo>
                  <a:cubicBezTo>
                    <a:pt x="114452" y="44842"/>
                    <a:pt x="135378" y="65317"/>
                    <a:pt x="135578" y="90772"/>
                  </a:cubicBezTo>
                  <a:cubicBezTo>
                    <a:pt x="135578" y="90891"/>
                    <a:pt x="135578" y="91011"/>
                    <a:pt x="135578" y="91131"/>
                  </a:cubicBezTo>
                  <a:cubicBezTo>
                    <a:pt x="136132" y="116033"/>
                    <a:pt x="116267" y="136667"/>
                    <a:pt x="91220" y="137218"/>
                  </a:cubicBezTo>
                  <a:cubicBezTo>
                    <a:pt x="90666" y="137229"/>
                    <a:pt x="90122" y="137232"/>
                    <a:pt x="89568" y="137224"/>
                  </a:cubicBezTo>
                  <a:moveTo>
                    <a:pt x="89568" y="479"/>
                  </a:moveTo>
                  <a:cubicBezTo>
                    <a:pt x="39157" y="1425"/>
                    <a:pt x="-936" y="42812"/>
                    <a:pt x="17" y="92919"/>
                  </a:cubicBezTo>
                  <a:cubicBezTo>
                    <a:pt x="969" y="143026"/>
                    <a:pt x="42605" y="182877"/>
                    <a:pt x="93017" y="181931"/>
                  </a:cubicBezTo>
                  <a:cubicBezTo>
                    <a:pt x="142784" y="180997"/>
                    <a:pt x="182623" y="140607"/>
                    <a:pt x="182586" y="91131"/>
                  </a:cubicBezTo>
                  <a:cubicBezTo>
                    <a:pt x="183104" y="41317"/>
                    <a:pt x="142893" y="519"/>
                    <a:pt x="92781" y="5"/>
                  </a:cubicBezTo>
                  <a:cubicBezTo>
                    <a:pt x="91710" y="-6"/>
                    <a:pt x="90639" y="1"/>
                    <a:pt x="89568" y="28"/>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22" name="Freeform 28">
              <a:extLst>
                <a:ext uri="{FF2B5EF4-FFF2-40B4-BE49-F238E27FC236}">
                  <a16:creationId xmlns:a16="http://schemas.microsoft.com/office/drawing/2014/main" id="{0119116C-AE1D-F693-56AF-6C6D7AE3F1D5}"/>
                </a:ext>
              </a:extLst>
            </p:cNvPr>
            <p:cNvSpPr/>
            <p:nvPr/>
          </p:nvSpPr>
          <p:spPr>
            <a:xfrm>
              <a:off x="7593692" y="3270799"/>
              <a:ext cx="121059" cy="181484"/>
            </a:xfrm>
            <a:custGeom>
              <a:avLst/>
              <a:gdLst>
                <a:gd name="connsiteX0" fmla="*/ 79678 w 121059"/>
                <a:gd name="connsiteY0" fmla="*/ 72612 h 181484"/>
                <a:gd name="connsiteX1" fmla="*/ 67427 w 121059"/>
                <a:gd name="connsiteY1" fmla="*/ 68733 h 181484"/>
                <a:gd name="connsiteX2" fmla="*/ 47099 w 121059"/>
                <a:gd name="connsiteY2" fmla="*/ 52046 h 181484"/>
                <a:gd name="connsiteX3" fmla="*/ 74324 w 121059"/>
                <a:gd name="connsiteY3" fmla="*/ 37614 h 181484"/>
                <a:gd name="connsiteX4" fmla="*/ 109081 w 121059"/>
                <a:gd name="connsiteY4" fmla="*/ 43026 h 181484"/>
                <a:gd name="connsiteX5" fmla="*/ 109081 w 121059"/>
                <a:gd name="connsiteY5" fmla="*/ 5592 h 181484"/>
                <a:gd name="connsiteX6" fmla="*/ 65703 w 121059"/>
                <a:gd name="connsiteY6" fmla="*/ 0 h 181484"/>
                <a:gd name="connsiteX7" fmla="*/ 0 w 121059"/>
                <a:gd name="connsiteY7" fmla="*/ 54752 h 181484"/>
                <a:gd name="connsiteX8" fmla="*/ 45375 w 121059"/>
                <a:gd name="connsiteY8" fmla="*/ 105986 h 181484"/>
                <a:gd name="connsiteX9" fmla="*/ 54994 w 121059"/>
                <a:gd name="connsiteY9" fmla="*/ 109143 h 181484"/>
                <a:gd name="connsiteX10" fmla="*/ 74778 w 121059"/>
                <a:gd name="connsiteY10" fmla="*/ 126462 h 181484"/>
                <a:gd name="connsiteX11" fmla="*/ 42471 w 121059"/>
                <a:gd name="connsiteY11" fmla="*/ 142878 h 181484"/>
                <a:gd name="connsiteX12" fmla="*/ 454 w 121059"/>
                <a:gd name="connsiteY12" fmla="*/ 136384 h 181484"/>
                <a:gd name="connsiteX13" fmla="*/ 454 w 121059"/>
                <a:gd name="connsiteY13" fmla="*/ 176704 h 181484"/>
                <a:gd name="connsiteX14" fmla="*/ 48460 w 121059"/>
                <a:gd name="connsiteY14" fmla="*/ 181484 h 181484"/>
                <a:gd name="connsiteX15" fmla="*/ 121060 w 121059"/>
                <a:gd name="connsiteY15" fmla="*/ 122673 h 181484"/>
                <a:gd name="connsiteX16" fmla="*/ 79043 w 121059"/>
                <a:gd name="connsiteY16" fmla="*/ 72612 h 18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059" h="181484">
                  <a:moveTo>
                    <a:pt x="79678" y="72612"/>
                  </a:moveTo>
                  <a:lnTo>
                    <a:pt x="67427" y="68733"/>
                  </a:lnTo>
                  <a:cubicBezTo>
                    <a:pt x="60167" y="66388"/>
                    <a:pt x="47099" y="62690"/>
                    <a:pt x="47099" y="52046"/>
                  </a:cubicBezTo>
                  <a:cubicBezTo>
                    <a:pt x="47099" y="43567"/>
                    <a:pt x="56718" y="37614"/>
                    <a:pt x="74324" y="37614"/>
                  </a:cubicBezTo>
                  <a:cubicBezTo>
                    <a:pt x="86085" y="38079"/>
                    <a:pt x="97746" y="39896"/>
                    <a:pt x="109081" y="43026"/>
                  </a:cubicBezTo>
                  <a:lnTo>
                    <a:pt x="109081" y="5592"/>
                  </a:lnTo>
                  <a:cubicBezTo>
                    <a:pt x="94888" y="2071"/>
                    <a:pt x="80331" y="194"/>
                    <a:pt x="65703" y="0"/>
                  </a:cubicBezTo>
                  <a:cubicBezTo>
                    <a:pt x="24684" y="0"/>
                    <a:pt x="0" y="22009"/>
                    <a:pt x="0" y="54752"/>
                  </a:cubicBezTo>
                  <a:cubicBezTo>
                    <a:pt x="0" y="83797"/>
                    <a:pt x="20691" y="98229"/>
                    <a:pt x="45375" y="105986"/>
                  </a:cubicBezTo>
                  <a:cubicBezTo>
                    <a:pt x="48188" y="106888"/>
                    <a:pt x="52272" y="108151"/>
                    <a:pt x="54994" y="109143"/>
                  </a:cubicBezTo>
                  <a:cubicBezTo>
                    <a:pt x="65975" y="112571"/>
                    <a:pt x="74778" y="117622"/>
                    <a:pt x="74778" y="126462"/>
                  </a:cubicBezTo>
                  <a:cubicBezTo>
                    <a:pt x="74778" y="135301"/>
                    <a:pt x="64614" y="142878"/>
                    <a:pt x="42471" y="142878"/>
                  </a:cubicBezTo>
                  <a:cubicBezTo>
                    <a:pt x="28250" y="142457"/>
                    <a:pt x="14130" y="140275"/>
                    <a:pt x="454" y="136384"/>
                  </a:cubicBezTo>
                  <a:lnTo>
                    <a:pt x="454" y="176704"/>
                  </a:lnTo>
                  <a:cubicBezTo>
                    <a:pt x="16281" y="179724"/>
                    <a:pt x="32343" y="181324"/>
                    <a:pt x="48460" y="181484"/>
                  </a:cubicBezTo>
                  <a:cubicBezTo>
                    <a:pt x="82491" y="181484"/>
                    <a:pt x="121060" y="166691"/>
                    <a:pt x="121060" y="122673"/>
                  </a:cubicBezTo>
                  <a:cubicBezTo>
                    <a:pt x="121060" y="101296"/>
                    <a:pt x="107901" y="81632"/>
                    <a:pt x="79043" y="7261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23" name="Freeform 29">
              <a:extLst>
                <a:ext uri="{FF2B5EF4-FFF2-40B4-BE49-F238E27FC236}">
                  <a16:creationId xmlns:a16="http://schemas.microsoft.com/office/drawing/2014/main" id="{0C034BDB-CD6C-C2F3-8B05-C5028440C48B}"/>
                </a:ext>
              </a:extLst>
            </p:cNvPr>
            <p:cNvSpPr/>
            <p:nvPr/>
          </p:nvSpPr>
          <p:spPr>
            <a:xfrm>
              <a:off x="7202835" y="3063878"/>
              <a:ext cx="44194" cy="88432"/>
            </a:xfrm>
            <a:custGeom>
              <a:avLst/>
              <a:gdLst>
                <a:gd name="connsiteX0" fmla="*/ 22143 w 44194"/>
                <a:gd name="connsiteY0" fmla="*/ 0 h 88432"/>
                <a:gd name="connsiteX1" fmla="*/ 0 w 44194"/>
                <a:gd name="connsiteY1" fmla="*/ 21919 h 88432"/>
                <a:gd name="connsiteX2" fmla="*/ 0 w 44194"/>
                <a:gd name="connsiteY2" fmla="*/ 67831 h 88432"/>
                <a:gd name="connsiteX3" fmla="*/ 23514 w 44194"/>
                <a:gd name="connsiteY3" fmla="*/ 88387 h 88432"/>
                <a:gd name="connsiteX4" fmla="*/ 44195 w 44194"/>
                <a:gd name="connsiteY4" fmla="*/ 67831 h 88432"/>
                <a:gd name="connsiteX5" fmla="*/ 44195 w 44194"/>
                <a:gd name="connsiteY5" fmla="*/ 21919 h 88432"/>
                <a:gd name="connsiteX6" fmla="*/ 22143 w 44194"/>
                <a:gd name="connsiteY6" fmla="*/ 0 h 8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4" h="88432">
                  <a:moveTo>
                    <a:pt x="22143" y="0"/>
                  </a:moveTo>
                  <a:cubicBezTo>
                    <a:pt x="9949" y="0"/>
                    <a:pt x="50" y="9799"/>
                    <a:pt x="0" y="21919"/>
                  </a:cubicBezTo>
                  <a:lnTo>
                    <a:pt x="0" y="67831"/>
                  </a:lnTo>
                  <a:cubicBezTo>
                    <a:pt x="782" y="79961"/>
                    <a:pt x="11310" y="89165"/>
                    <a:pt x="23514" y="88387"/>
                  </a:cubicBezTo>
                  <a:cubicBezTo>
                    <a:pt x="34627" y="87679"/>
                    <a:pt x="43483" y="78877"/>
                    <a:pt x="44195" y="67831"/>
                  </a:cubicBezTo>
                  <a:lnTo>
                    <a:pt x="44195" y="21919"/>
                  </a:lnTo>
                  <a:cubicBezTo>
                    <a:pt x="44195" y="9813"/>
                    <a:pt x="34321" y="0"/>
                    <a:pt x="22143"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24" name="Freeform 30">
              <a:extLst>
                <a:ext uri="{FF2B5EF4-FFF2-40B4-BE49-F238E27FC236}">
                  <a16:creationId xmlns:a16="http://schemas.microsoft.com/office/drawing/2014/main" id="{3CDCDD42-96DD-189C-76ED-2F084DE6AB5F}"/>
                </a:ext>
              </a:extLst>
            </p:cNvPr>
            <p:cNvSpPr/>
            <p:nvPr/>
          </p:nvSpPr>
          <p:spPr>
            <a:xfrm>
              <a:off x="7324348" y="3003533"/>
              <a:ext cx="44104" cy="150094"/>
            </a:xfrm>
            <a:custGeom>
              <a:avLst/>
              <a:gdLst>
                <a:gd name="connsiteX0" fmla="*/ 22052 w 44104"/>
                <a:gd name="connsiteY0" fmla="*/ 150094 h 150094"/>
                <a:gd name="connsiteX1" fmla="*/ 44104 w 44104"/>
                <a:gd name="connsiteY1" fmla="*/ 128176 h 150094"/>
                <a:gd name="connsiteX2" fmla="*/ 44104 w 44104"/>
                <a:gd name="connsiteY2" fmla="*/ 21919 h 150094"/>
                <a:gd name="connsiteX3" fmla="*/ 22052 w 44104"/>
                <a:gd name="connsiteY3" fmla="*/ 0 h 150094"/>
                <a:gd name="connsiteX4" fmla="*/ 0 w 44104"/>
                <a:gd name="connsiteY4" fmla="*/ 21919 h 150094"/>
                <a:gd name="connsiteX5" fmla="*/ 0 w 44104"/>
                <a:gd name="connsiteY5" fmla="*/ 128176 h 150094"/>
                <a:gd name="connsiteX6" fmla="*/ 22052 w 44104"/>
                <a:gd name="connsiteY6" fmla="*/ 150094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22052" y="150094"/>
                  </a:moveTo>
                  <a:cubicBezTo>
                    <a:pt x="34231" y="150094"/>
                    <a:pt x="44104" y="140281"/>
                    <a:pt x="44104" y="128176"/>
                  </a:cubicBezTo>
                  <a:lnTo>
                    <a:pt x="44104" y="21919"/>
                  </a:lnTo>
                  <a:cubicBezTo>
                    <a:pt x="44104" y="9813"/>
                    <a:pt x="34231" y="0"/>
                    <a:pt x="22052" y="0"/>
                  </a:cubicBezTo>
                  <a:cubicBezTo>
                    <a:pt x="9873" y="0"/>
                    <a:pt x="0" y="9813"/>
                    <a:pt x="0" y="21919"/>
                  </a:cubicBezTo>
                  <a:lnTo>
                    <a:pt x="0" y="128176"/>
                  </a:lnTo>
                  <a:cubicBezTo>
                    <a:pt x="0" y="140281"/>
                    <a:pt x="9873" y="150094"/>
                    <a:pt x="22052" y="150094"/>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25" name="Freeform 31">
              <a:extLst>
                <a:ext uri="{FF2B5EF4-FFF2-40B4-BE49-F238E27FC236}">
                  <a16:creationId xmlns:a16="http://schemas.microsoft.com/office/drawing/2014/main" id="{F045F129-F84C-4E28-962C-B083B54770C3}"/>
                </a:ext>
              </a:extLst>
            </p:cNvPr>
            <p:cNvSpPr/>
            <p:nvPr/>
          </p:nvSpPr>
          <p:spPr>
            <a:xfrm>
              <a:off x="7445589" y="2921000"/>
              <a:ext cx="44104" cy="276375"/>
            </a:xfrm>
            <a:custGeom>
              <a:avLst/>
              <a:gdLst>
                <a:gd name="connsiteX0" fmla="*/ 22052 w 44104"/>
                <a:gd name="connsiteY0" fmla="*/ 0 h 276375"/>
                <a:gd name="connsiteX1" fmla="*/ 0 w 44104"/>
                <a:gd name="connsiteY1" fmla="*/ 21919 h 276375"/>
                <a:gd name="connsiteX2" fmla="*/ 0 w 44104"/>
                <a:gd name="connsiteY2" fmla="*/ 254457 h 276375"/>
                <a:gd name="connsiteX3" fmla="*/ 22052 w 44104"/>
                <a:gd name="connsiteY3" fmla="*/ 276376 h 276375"/>
                <a:gd name="connsiteX4" fmla="*/ 44104 w 44104"/>
                <a:gd name="connsiteY4" fmla="*/ 254457 h 276375"/>
                <a:gd name="connsiteX5" fmla="*/ 44104 w 44104"/>
                <a:gd name="connsiteY5" fmla="*/ 21919 h 276375"/>
                <a:gd name="connsiteX6" fmla="*/ 22052 w 44104"/>
                <a:gd name="connsiteY6" fmla="*/ 0 h 2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276375">
                  <a:moveTo>
                    <a:pt x="22052" y="0"/>
                  </a:moveTo>
                  <a:cubicBezTo>
                    <a:pt x="9873" y="0"/>
                    <a:pt x="0" y="9813"/>
                    <a:pt x="0" y="21919"/>
                  </a:cubicBezTo>
                  <a:lnTo>
                    <a:pt x="0" y="254457"/>
                  </a:lnTo>
                  <a:cubicBezTo>
                    <a:pt x="0" y="266563"/>
                    <a:pt x="9873" y="276376"/>
                    <a:pt x="22052" y="276376"/>
                  </a:cubicBezTo>
                  <a:cubicBezTo>
                    <a:pt x="34231" y="276376"/>
                    <a:pt x="44104" y="266563"/>
                    <a:pt x="44104" y="254457"/>
                  </a:cubicBezTo>
                  <a:lnTo>
                    <a:pt x="44104" y="21919"/>
                  </a:lnTo>
                  <a:cubicBezTo>
                    <a:pt x="44104" y="9813"/>
                    <a:pt x="34231" y="0"/>
                    <a:pt x="22052"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26" name="Freeform 32">
              <a:extLst>
                <a:ext uri="{FF2B5EF4-FFF2-40B4-BE49-F238E27FC236}">
                  <a16:creationId xmlns:a16="http://schemas.microsoft.com/office/drawing/2014/main" id="{41740022-0486-2F43-F496-D9F0CC89A6F9}"/>
                </a:ext>
              </a:extLst>
            </p:cNvPr>
            <p:cNvSpPr/>
            <p:nvPr/>
          </p:nvSpPr>
          <p:spPr>
            <a:xfrm>
              <a:off x="7566921" y="3003533"/>
              <a:ext cx="44104" cy="150094"/>
            </a:xfrm>
            <a:custGeom>
              <a:avLst/>
              <a:gdLst>
                <a:gd name="connsiteX0" fmla="*/ 44104 w 44104"/>
                <a:gd name="connsiteY0" fmla="*/ 128176 h 150094"/>
                <a:gd name="connsiteX1" fmla="*/ 44104 w 44104"/>
                <a:gd name="connsiteY1" fmla="*/ 21919 h 150094"/>
                <a:gd name="connsiteX2" fmla="*/ 22052 w 44104"/>
                <a:gd name="connsiteY2" fmla="*/ 0 h 150094"/>
                <a:gd name="connsiteX3" fmla="*/ 0 w 44104"/>
                <a:gd name="connsiteY3" fmla="*/ 21919 h 150094"/>
                <a:gd name="connsiteX4" fmla="*/ 0 w 44104"/>
                <a:gd name="connsiteY4" fmla="*/ 128176 h 150094"/>
                <a:gd name="connsiteX5" fmla="*/ 22052 w 44104"/>
                <a:gd name="connsiteY5" fmla="*/ 150094 h 150094"/>
                <a:gd name="connsiteX6" fmla="*/ 44104 w 44104"/>
                <a:gd name="connsiteY6" fmla="*/ 128176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44104" y="128176"/>
                  </a:moveTo>
                  <a:lnTo>
                    <a:pt x="44104" y="21919"/>
                  </a:lnTo>
                  <a:cubicBezTo>
                    <a:pt x="44104" y="9813"/>
                    <a:pt x="34231" y="0"/>
                    <a:pt x="22052" y="0"/>
                  </a:cubicBezTo>
                  <a:cubicBezTo>
                    <a:pt x="9874" y="0"/>
                    <a:pt x="0" y="9813"/>
                    <a:pt x="0" y="21919"/>
                  </a:cubicBezTo>
                  <a:lnTo>
                    <a:pt x="0" y="128176"/>
                  </a:lnTo>
                  <a:cubicBezTo>
                    <a:pt x="0" y="140281"/>
                    <a:pt x="9874" y="150094"/>
                    <a:pt x="22052" y="150094"/>
                  </a:cubicBezTo>
                  <a:cubicBezTo>
                    <a:pt x="34231" y="150094"/>
                    <a:pt x="44104" y="140281"/>
                    <a:pt x="44104" y="128176"/>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27" name="Freeform 33">
              <a:extLst>
                <a:ext uri="{FF2B5EF4-FFF2-40B4-BE49-F238E27FC236}">
                  <a16:creationId xmlns:a16="http://schemas.microsoft.com/office/drawing/2014/main" id="{0717CA5C-F390-A3AD-9BE0-7D8B638EA115}"/>
                </a:ext>
              </a:extLst>
            </p:cNvPr>
            <p:cNvSpPr/>
            <p:nvPr/>
          </p:nvSpPr>
          <p:spPr>
            <a:xfrm>
              <a:off x="7687800" y="3063876"/>
              <a:ext cx="44104" cy="89751"/>
            </a:xfrm>
            <a:custGeom>
              <a:avLst/>
              <a:gdLst>
                <a:gd name="connsiteX0" fmla="*/ 22415 w 44104"/>
                <a:gd name="connsiteY0" fmla="*/ 2 h 89751"/>
                <a:gd name="connsiteX1" fmla="*/ 0 w 44104"/>
                <a:gd name="connsiteY1" fmla="*/ 21738 h 89751"/>
                <a:gd name="connsiteX2" fmla="*/ 0 w 44104"/>
                <a:gd name="connsiteY2" fmla="*/ 21921 h 89751"/>
                <a:gd name="connsiteX3" fmla="*/ 0 w 44104"/>
                <a:gd name="connsiteY3" fmla="*/ 67833 h 89751"/>
                <a:gd name="connsiteX4" fmla="*/ 22052 w 44104"/>
                <a:gd name="connsiteY4" fmla="*/ 89752 h 89751"/>
                <a:gd name="connsiteX5" fmla="*/ 44104 w 44104"/>
                <a:gd name="connsiteY5" fmla="*/ 67833 h 89751"/>
                <a:gd name="connsiteX6" fmla="*/ 44104 w 44104"/>
                <a:gd name="connsiteY6" fmla="*/ 21921 h 89751"/>
                <a:gd name="connsiteX7" fmla="*/ 22143 w 44104"/>
                <a:gd name="connsiteY7" fmla="*/ 2 h 8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4" h="89751">
                  <a:moveTo>
                    <a:pt x="22415" y="2"/>
                  </a:moveTo>
                  <a:cubicBezTo>
                    <a:pt x="10191" y="-148"/>
                    <a:pt x="154" y="9584"/>
                    <a:pt x="0" y="21738"/>
                  </a:cubicBezTo>
                  <a:cubicBezTo>
                    <a:pt x="0" y="21799"/>
                    <a:pt x="0" y="21860"/>
                    <a:pt x="0" y="21921"/>
                  </a:cubicBezTo>
                  <a:lnTo>
                    <a:pt x="0" y="67833"/>
                  </a:lnTo>
                  <a:cubicBezTo>
                    <a:pt x="0" y="79939"/>
                    <a:pt x="9874" y="89752"/>
                    <a:pt x="22052" y="89752"/>
                  </a:cubicBezTo>
                  <a:cubicBezTo>
                    <a:pt x="34231" y="89752"/>
                    <a:pt x="44104" y="79939"/>
                    <a:pt x="44104" y="67833"/>
                  </a:cubicBezTo>
                  <a:lnTo>
                    <a:pt x="44104" y="21921"/>
                  </a:lnTo>
                  <a:cubicBezTo>
                    <a:pt x="44104" y="9850"/>
                    <a:pt x="34285" y="51"/>
                    <a:pt x="22143" y="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28" name="Freeform 34">
              <a:extLst>
                <a:ext uri="{FF2B5EF4-FFF2-40B4-BE49-F238E27FC236}">
                  <a16:creationId xmlns:a16="http://schemas.microsoft.com/office/drawing/2014/main" id="{98423AE5-6DE1-B4A7-1D34-9CFD92616E20}"/>
                </a:ext>
              </a:extLst>
            </p:cNvPr>
            <p:cNvSpPr/>
            <p:nvPr/>
          </p:nvSpPr>
          <p:spPr>
            <a:xfrm>
              <a:off x="7809447" y="3002127"/>
              <a:ext cx="44107" cy="151500"/>
            </a:xfrm>
            <a:custGeom>
              <a:avLst/>
              <a:gdLst>
                <a:gd name="connsiteX0" fmla="*/ 22009 w 44107"/>
                <a:gd name="connsiteY0" fmla="*/ 151500 h 151500"/>
                <a:gd name="connsiteX1" fmla="*/ 44061 w 44107"/>
                <a:gd name="connsiteY1" fmla="*/ 129582 h 151500"/>
                <a:gd name="connsiteX2" fmla="*/ 44061 w 44107"/>
                <a:gd name="connsiteY2" fmla="*/ 23325 h 151500"/>
                <a:gd name="connsiteX3" fmla="*/ 23470 w 44107"/>
                <a:gd name="connsiteY3" fmla="*/ 46 h 151500"/>
                <a:gd name="connsiteX4" fmla="*/ 48 w 44107"/>
                <a:gd name="connsiteY4" fmla="*/ 20514 h 151500"/>
                <a:gd name="connsiteX5" fmla="*/ 48 w 44107"/>
                <a:gd name="connsiteY5" fmla="*/ 23325 h 151500"/>
                <a:gd name="connsiteX6" fmla="*/ 48 w 44107"/>
                <a:gd name="connsiteY6" fmla="*/ 129582 h 151500"/>
                <a:gd name="connsiteX7" fmla="*/ 21918 w 44107"/>
                <a:gd name="connsiteY7" fmla="*/ 151500 h 151500"/>
                <a:gd name="connsiteX8" fmla="*/ 22009 w 44107"/>
                <a:gd name="connsiteY8" fmla="*/ 151500 h 1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151500">
                  <a:moveTo>
                    <a:pt x="22009" y="151500"/>
                  </a:moveTo>
                  <a:cubicBezTo>
                    <a:pt x="34188" y="151500"/>
                    <a:pt x="44061" y="141688"/>
                    <a:pt x="44061" y="129582"/>
                  </a:cubicBezTo>
                  <a:lnTo>
                    <a:pt x="44061" y="23325"/>
                  </a:lnTo>
                  <a:cubicBezTo>
                    <a:pt x="44841" y="11244"/>
                    <a:pt x="35621" y="822"/>
                    <a:pt x="23470" y="46"/>
                  </a:cubicBezTo>
                  <a:cubicBezTo>
                    <a:pt x="11319" y="-730"/>
                    <a:pt x="828" y="8434"/>
                    <a:pt x="48" y="20514"/>
                  </a:cubicBezTo>
                  <a:cubicBezTo>
                    <a:pt x="-16" y="21451"/>
                    <a:pt x="-16" y="22389"/>
                    <a:pt x="48" y="23325"/>
                  </a:cubicBezTo>
                  <a:lnTo>
                    <a:pt x="48" y="129582"/>
                  </a:lnTo>
                  <a:cubicBezTo>
                    <a:pt x="-7" y="141637"/>
                    <a:pt x="9785" y="151451"/>
                    <a:pt x="21918" y="151500"/>
                  </a:cubicBezTo>
                  <a:cubicBezTo>
                    <a:pt x="21945" y="151500"/>
                    <a:pt x="21982" y="151500"/>
                    <a:pt x="22009" y="15150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29" name="Freeform 35">
              <a:extLst>
                <a:ext uri="{FF2B5EF4-FFF2-40B4-BE49-F238E27FC236}">
                  <a16:creationId xmlns:a16="http://schemas.microsoft.com/office/drawing/2014/main" id="{A47667EE-92AD-DC0B-913D-DC46EC07E8EB}"/>
                </a:ext>
              </a:extLst>
            </p:cNvPr>
            <p:cNvSpPr/>
            <p:nvPr/>
          </p:nvSpPr>
          <p:spPr>
            <a:xfrm>
              <a:off x="7930779" y="2919593"/>
              <a:ext cx="44108" cy="279187"/>
            </a:xfrm>
            <a:custGeom>
              <a:avLst/>
              <a:gdLst>
                <a:gd name="connsiteX0" fmla="*/ 44061 w 44108"/>
                <a:gd name="connsiteY0" fmla="*/ 255863 h 279187"/>
                <a:gd name="connsiteX1" fmla="*/ 44061 w 44108"/>
                <a:gd name="connsiteY1" fmla="*/ 23325 h 279187"/>
                <a:gd name="connsiteX2" fmla="*/ 23470 w 44108"/>
                <a:gd name="connsiteY2" fmla="*/ 46 h 279187"/>
                <a:gd name="connsiteX3" fmla="*/ 48 w 44108"/>
                <a:gd name="connsiteY3" fmla="*/ 20514 h 279187"/>
                <a:gd name="connsiteX4" fmla="*/ 48 w 44108"/>
                <a:gd name="connsiteY4" fmla="*/ 23325 h 279187"/>
                <a:gd name="connsiteX5" fmla="*/ 48 w 44108"/>
                <a:gd name="connsiteY5" fmla="*/ 255863 h 279187"/>
                <a:gd name="connsiteX6" fmla="*/ 20639 w 44108"/>
                <a:gd name="connsiteY6" fmla="*/ 279142 h 279187"/>
                <a:gd name="connsiteX7" fmla="*/ 44061 w 44108"/>
                <a:gd name="connsiteY7" fmla="*/ 258674 h 279187"/>
                <a:gd name="connsiteX8" fmla="*/ 44061 w 44108"/>
                <a:gd name="connsiteY8" fmla="*/ 255863 h 2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8" h="279187">
                  <a:moveTo>
                    <a:pt x="44061" y="255863"/>
                  </a:moveTo>
                  <a:lnTo>
                    <a:pt x="44061" y="23325"/>
                  </a:lnTo>
                  <a:cubicBezTo>
                    <a:pt x="44842" y="11244"/>
                    <a:pt x="35621" y="822"/>
                    <a:pt x="23470" y="46"/>
                  </a:cubicBezTo>
                  <a:cubicBezTo>
                    <a:pt x="11319" y="-730"/>
                    <a:pt x="828" y="8434"/>
                    <a:pt x="48" y="20514"/>
                  </a:cubicBezTo>
                  <a:cubicBezTo>
                    <a:pt x="-16" y="21450"/>
                    <a:pt x="-16" y="22389"/>
                    <a:pt x="48" y="23325"/>
                  </a:cubicBezTo>
                  <a:lnTo>
                    <a:pt x="48" y="255863"/>
                  </a:lnTo>
                  <a:cubicBezTo>
                    <a:pt x="-733" y="267944"/>
                    <a:pt x="8487" y="278366"/>
                    <a:pt x="20639" y="279142"/>
                  </a:cubicBezTo>
                  <a:cubicBezTo>
                    <a:pt x="32790" y="279919"/>
                    <a:pt x="43281" y="270754"/>
                    <a:pt x="44061" y="258674"/>
                  </a:cubicBezTo>
                  <a:cubicBezTo>
                    <a:pt x="44125" y="257737"/>
                    <a:pt x="44125" y="256799"/>
                    <a:pt x="44061" y="255863"/>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30" name="Freeform 36">
              <a:extLst>
                <a:ext uri="{FF2B5EF4-FFF2-40B4-BE49-F238E27FC236}">
                  <a16:creationId xmlns:a16="http://schemas.microsoft.com/office/drawing/2014/main" id="{0ED8E2B6-53E2-3C4B-97FC-EBC9D7C8FA4F}"/>
                </a:ext>
              </a:extLst>
            </p:cNvPr>
            <p:cNvSpPr/>
            <p:nvPr/>
          </p:nvSpPr>
          <p:spPr>
            <a:xfrm>
              <a:off x="8051886" y="3003443"/>
              <a:ext cx="44285" cy="150187"/>
            </a:xfrm>
            <a:custGeom>
              <a:avLst/>
              <a:gdLst>
                <a:gd name="connsiteX0" fmla="*/ 21961 w 44285"/>
                <a:gd name="connsiteY0" fmla="*/ 150185 h 150187"/>
                <a:gd name="connsiteX1" fmla="*/ 44286 w 44285"/>
                <a:gd name="connsiteY1" fmla="*/ 128720 h 150187"/>
                <a:gd name="connsiteX2" fmla="*/ 44286 w 44285"/>
                <a:gd name="connsiteY2" fmla="*/ 128266 h 150187"/>
                <a:gd name="connsiteX3" fmla="*/ 44286 w 44285"/>
                <a:gd name="connsiteY3" fmla="*/ 22009 h 150187"/>
                <a:gd name="connsiteX4" fmla="*/ 22143 w 44285"/>
                <a:gd name="connsiteY4" fmla="*/ 0 h 150187"/>
                <a:gd name="connsiteX5" fmla="*/ 0 w 44285"/>
                <a:gd name="connsiteY5" fmla="*/ 22009 h 150187"/>
                <a:gd name="connsiteX6" fmla="*/ 0 w 44285"/>
                <a:gd name="connsiteY6" fmla="*/ 128266 h 150187"/>
                <a:gd name="connsiteX7" fmla="*/ 22052 w 44285"/>
                <a:gd name="connsiteY7" fmla="*/ 150185 h 15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85" h="150187">
                  <a:moveTo>
                    <a:pt x="21961" y="150185"/>
                  </a:moveTo>
                  <a:cubicBezTo>
                    <a:pt x="34086" y="150384"/>
                    <a:pt x="44086" y="140774"/>
                    <a:pt x="44286" y="128720"/>
                  </a:cubicBezTo>
                  <a:cubicBezTo>
                    <a:pt x="44286" y="128569"/>
                    <a:pt x="44286" y="128417"/>
                    <a:pt x="44286" y="128266"/>
                  </a:cubicBezTo>
                  <a:lnTo>
                    <a:pt x="44286" y="22009"/>
                  </a:lnTo>
                  <a:cubicBezTo>
                    <a:pt x="44286" y="9854"/>
                    <a:pt x="34376" y="0"/>
                    <a:pt x="22143" y="0"/>
                  </a:cubicBezTo>
                  <a:cubicBezTo>
                    <a:pt x="9910" y="0"/>
                    <a:pt x="0" y="9854"/>
                    <a:pt x="0" y="22009"/>
                  </a:cubicBezTo>
                  <a:lnTo>
                    <a:pt x="0" y="128266"/>
                  </a:lnTo>
                  <a:cubicBezTo>
                    <a:pt x="0" y="140372"/>
                    <a:pt x="9874" y="150185"/>
                    <a:pt x="22052" y="150185"/>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sp>
          <p:nvSpPr>
            <p:cNvPr id="31" name="Freeform 37">
              <a:extLst>
                <a:ext uri="{FF2B5EF4-FFF2-40B4-BE49-F238E27FC236}">
                  <a16:creationId xmlns:a16="http://schemas.microsoft.com/office/drawing/2014/main" id="{6E79EBF8-99B2-B588-DC43-72852FFDC3E9}"/>
                </a:ext>
              </a:extLst>
            </p:cNvPr>
            <p:cNvSpPr/>
            <p:nvPr/>
          </p:nvSpPr>
          <p:spPr>
            <a:xfrm>
              <a:off x="8173172" y="3063878"/>
              <a:ext cx="44107" cy="91156"/>
            </a:xfrm>
            <a:custGeom>
              <a:avLst/>
              <a:gdLst>
                <a:gd name="connsiteX0" fmla="*/ 22007 w 44107"/>
                <a:gd name="connsiteY0" fmla="*/ 0 h 91156"/>
                <a:gd name="connsiteX1" fmla="*/ 46 w 44107"/>
                <a:gd name="connsiteY1" fmla="*/ 21829 h 91156"/>
                <a:gd name="connsiteX2" fmla="*/ 46 w 44107"/>
                <a:gd name="connsiteY2" fmla="*/ 21919 h 91156"/>
                <a:gd name="connsiteX3" fmla="*/ 46 w 44107"/>
                <a:gd name="connsiteY3" fmla="*/ 67831 h 91156"/>
                <a:gd name="connsiteX4" fmla="*/ 20637 w 44107"/>
                <a:gd name="connsiteY4" fmla="*/ 91110 h 91156"/>
                <a:gd name="connsiteX5" fmla="*/ 44059 w 44107"/>
                <a:gd name="connsiteY5" fmla="*/ 70642 h 91156"/>
                <a:gd name="connsiteX6" fmla="*/ 44059 w 44107"/>
                <a:gd name="connsiteY6" fmla="*/ 67831 h 91156"/>
                <a:gd name="connsiteX7" fmla="*/ 44059 w 44107"/>
                <a:gd name="connsiteY7" fmla="*/ 21919 h 91156"/>
                <a:gd name="connsiteX8" fmla="*/ 22007 w 44107"/>
                <a:gd name="connsiteY8" fmla="*/ 0 h 9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91156">
                  <a:moveTo>
                    <a:pt x="22007" y="0"/>
                  </a:moveTo>
                  <a:cubicBezTo>
                    <a:pt x="9874" y="0"/>
                    <a:pt x="46" y="9773"/>
                    <a:pt x="46" y="21829"/>
                  </a:cubicBezTo>
                  <a:cubicBezTo>
                    <a:pt x="46" y="21858"/>
                    <a:pt x="46" y="21889"/>
                    <a:pt x="46" y="21919"/>
                  </a:cubicBezTo>
                  <a:lnTo>
                    <a:pt x="46" y="67831"/>
                  </a:lnTo>
                  <a:cubicBezTo>
                    <a:pt x="-734" y="79912"/>
                    <a:pt x="8486" y="90334"/>
                    <a:pt x="20637" y="91110"/>
                  </a:cubicBezTo>
                  <a:cubicBezTo>
                    <a:pt x="32789" y="91887"/>
                    <a:pt x="43279" y="82722"/>
                    <a:pt x="44059" y="70642"/>
                  </a:cubicBezTo>
                  <a:cubicBezTo>
                    <a:pt x="44123" y="69705"/>
                    <a:pt x="44123" y="68767"/>
                    <a:pt x="44059" y="67831"/>
                  </a:cubicBezTo>
                  <a:lnTo>
                    <a:pt x="44059" y="21919"/>
                  </a:lnTo>
                  <a:cubicBezTo>
                    <a:pt x="44059" y="9813"/>
                    <a:pt x="34186" y="0"/>
                    <a:pt x="22007"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Arial" charset="0"/>
                <a:ea typeface="ＭＳ Ｐゴシック" charset="0"/>
              </a:endParaRPr>
            </a:p>
          </p:txBody>
        </p:sp>
      </p:grpSp>
    </p:spTree>
    <p:extLst>
      <p:ext uri="{BB962C8B-B14F-4D97-AF65-F5344CB8AC3E}">
        <p14:creationId xmlns:p14="http://schemas.microsoft.com/office/powerpoint/2010/main" val="255057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20F9E4-16CA-4B30-ADCC-BD4809B43944}"/>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2025 Cisco and/or its affiliates. All rights reserved. Cisco Confidential</a:t>
            </a:r>
          </a:p>
        </p:txBody>
      </p:sp>
      <p:sp>
        <p:nvSpPr>
          <p:cNvPr id="4" name="Slide Number Placeholder 5">
            <a:extLst>
              <a:ext uri="{FF2B5EF4-FFF2-40B4-BE49-F238E27FC236}">
                <a16:creationId xmlns:a16="http://schemas.microsoft.com/office/drawing/2014/main" id="{50FB953B-93BA-45FD-AD0D-5A607DEF5ABD}"/>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3591895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Tit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E283A61-AD01-4A97-AE38-5AFEA6A6D63B}"/>
              </a:ext>
            </a:extLst>
          </p:cNvPr>
          <p:cNvSpPr>
            <a:spLocks noGrp="1"/>
          </p:cNvSpPr>
          <p:nvPr>
            <p:ph type="body" sz="half" idx="2" hasCustomPrompt="1"/>
          </p:nvPr>
        </p:nvSpPr>
        <p:spPr>
          <a:xfrm>
            <a:off x="571500" y="4869789"/>
            <a:ext cx="7277100" cy="246221"/>
          </a:xfrm>
          <a:prstGeom prst="rect">
            <a:avLst/>
          </a:prstGeom>
        </p:spPr>
        <p:txBody>
          <a:bodyPr wrap="square" lIns="0" tIns="0" rIns="0" bIns="0" anchor="b" anchorCtr="0">
            <a:spAutoFit/>
          </a:bodyPr>
          <a:lstStyle>
            <a:lvl1pPr marL="0" indent="0">
              <a:lnSpc>
                <a:spcPct val="100000"/>
              </a:lnSpc>
              <a:buNone/>
              <a:defRPr sz="16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r>
              <a:rPr lang="en-US"/>
              <a:t>Speaker name and title</a:t>
            </a:r>
          </a:p>
        </p:txBody>
      </p:sp>
      <p:sp>
        <p:nvSpPr>
          <p:cNvPr id="16" name="Text Placeholder 3">
            <a:extLst>
              <a:ext uri="{FF2B5EF4-FFF2-40B4-BE49-F238E27FC236}">
                <a16:creationId xmlns:a16="http://schemas.microsoft.com/office/drawing/2014/main" id="{D9E67138-21CA-4A02-9320-0FBAA2A1C958}"/>
              </a:ext>
            </a:extLst>
          </p:cNvPr>
          <p:cNvSpPr>
            <a:spLocks noGrp="1"/>
          </p:cNvSpPr>
          <p:nvPr>
            <p:ph type="body" sz="half" idx="12" hasCustomPrompt="1"/>
          </p:nvPr>
        </p:nvSpPr>
        <p:spPr>
          <a:xfrm>
            <a:off x="571500" y="5248892"/>
            <a:ext cx="7277100" cy="184666"/>
          </a:xfrm>
          <a:prstGeom prst="rect">
            <a:avLst/>
          </a:prstGeom>
        </p:spPr>
        <p:txBody>
          <a:bodyPr wrap="square" lIns="0" tIns="0" rIns="0" bIns="0">
            <a:spAutoFit/>
          </a:bodyPr>
          <a:lstStyle>
            <a:lvl1pPr marL="0" indent="0">
              <a:lnSpc>
                <a:spcPct val="100000"/>
              </a:lnSpc>
              <a:buNone/>
              <a:defRPr sz="12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r>
              <a:rPr lang="en-US"/>
              <a:t>Date of the event or presentation</a:t>
            </a:r>
          </a:p>
        </p:txBody>
      </p:sp>
      <p:sp>
        <p:nvSpPr>
          <p:cNvPr id="18" name="Title Placeholder 1">
            <a:extLst>
              <a:ext uri="{FF2B5EF4-FFF2-40B4-BE49-F238E27FC236}">
                <a16:creationId xmlns:a16="http://schemas.microsoft.com/office/drawing/2014/main" id="{404DB079-56B9-4942-85BE-AF3DA16F2C2F}"/>
              </a:ext>
            </a:extLst>
          </p:cNvPr>
          <p:cNvSpPr>
            <a:spLocks noGrp="1"/>
          </p:cNvSpPr>
          <p:nvPr>
            <p:ph type="title" hasCustomPrompt="1"/>
          </p:nvPr>
        </p:nvSpPr>
        <p:spPr>
          <a:xfrm>
            <a:off x="571500" y="1790701"/>
            <a:ext cx="7277100" cy="1485900"/>
          </a:xfrm>
          <a:prstGeom prst="rect">
            <a:avLst/>
          </a:prstGeom>
        </p:spPr>
        <p:txBody>
          <a:bodyPr vert="horz" wrap="square" lIns="0" tIns="0" rIns="0" bIns="0" rtlCol="0" anchor="b" anchorCtr="0">
            <a:noAutofit/>
          </a:bodyPr>
          <a:lstStyle>
            <a:lvl1pPr>
              <a:defRPr sz="5400" spc="-133" baseline="0">
                <a:solidFill>
                  <a:schemeClr val="tx1"/>
                </a:solidFill>
              </a:defRPr>
            </a:lvl1pPr>
          </a:lstStyle>
          <a:p>
            <a:r>
              <a:rPr lang="en-US"/>
              <a:t>Click to edit </a:t>
            </a:r>
            <a:br>
              <a:rPr lang="en-US"/>
            </a:br>
            <a:r>
              <a:rPr lang="en-US"/>
              <a:t>Master title style</a:t>
            </a:r>
          </a:p>
        </p:txBody>
      </p:sp>
      <p:sp>
        <p:nvSpPr>
          <p:cNvPr id="19" name="Text Placeholder 3">
            <a:extLst>
              <a:ext uri="{FF2B5EF4-FFF2-40B4-BE49-F238E27FC236}">
                <a16:creationId xmlns:a16="http://schemas.microsoft.com/office/drawing/2014/main" id="{F1684A56-8124-4BB9-8CA6-D228DD4BA230}"/>
              </a:ext>
            </a:extLst>
          </p:cNvPr>
          <p:cNvSpPr>
            <a:spLocks noGrp="1"/>
          </p:cNvSpPr>
          <p:nvPr>
            <p:ph type="body" sz="half" idx="13"/>
          </p:nvPr>
        </p:nvSpPr>
        <p:spPr>
          <a:xfrm>
            <a:off x="571500" y="3431817"/>
            <a:ext cx="7277099" cy="307777"/>
          </a:xfrm>
          <a:prstGeom prst="rect">
            <a:avLst/>
          </a:prstGeom>
        </p:spPr>
        <p:txBody>
          <a:bodyPr wrap="square" lIns="0" tIns="0" rIns="0" bIns="0">
            <a:spAutoFit/>
          </a:bodyPr>
          <a:lstStyle>
            <a:lvl1pPr marL="0" indent="0">
              <a:lnSpc>
                <a:spcPct val="100000"/>
              </a:lnSpc>
              <a:buNone/>
              <a:defRPr sz="2000" b="0" i="0" spc="0" baseline="0">
                <a:solidFill>
                  <a:schemeClr val="tx1"/>
                </a:solidFill>
                <a:latin typeface="CiscoSansTT" panose="020B0503020201020303" pitchFamily="34" charset="0"/>
                <a:cs typeface="CiscoSansTT" panose="020B0503020201020303" pitchFamily="34" charset="0"/>
              </a:defRPr>
            </a:lvl1pPr>
            <a:lvl2pPr marL="441088" indent="0">
              <a:buNone/>
              <a:defRPr sz="1351"/>
            </a:lvl2pPr>
            <a:lvl3pPr marL="882171" indent="0">
              <a:buNone/>
              <a:defRPr sz="1157"/>
            </a:lvl3pPr>
            <a:lvl4pPr marL="1323259" indent="0">
              <a:buNone/>
              <a:defRPr sz="965"/>
            </a:lvl4pPr>
            <a:lvl5pPr marL="1764344" indent="0">
              <a:buNone/>
              <a:defRPr sz="965"/>
            </a:lvl5pPr>
            <a:lvl6pPr marL="2205432" indent="0">
              <a:buNone/>
              <a:defRPr sz="965"/>
            </a:lvl6pPr>
            <a:lvl7pPr marL="2646515" indent="0">
              <a:buNone/>
              <a:defRPr sz="965"/>
            </a:lvl7pPr>
            <a:lvl8pPr marL="3087603" indent="0">
              <a:buNone/>
              <a:defRPr sz="965"/>
            </a:lvl8pPr>
            <a:lvl9pPr marL="3528689" indent="0">
              <a:buNone/>
              <a:defRPr sz="965"/>
            </a:lvl9pPr>
          </a:lstStyle>
          <a:p>
            <a:pPr lvl="0"/>
            <a:r>
              <a:rPr lang="en-GB"/>
              <a:t>Click to edit Master text styles</a:t>
            </a:r>
          </a:p>
        </p:txBody>
      </p:sp>
      <p:sp>
        <p:nvSpPr>
          <p:cNvPr id="21" name="TextBox 20">
            <a:extLst>
              <a:ext uri="{FF2B5EF4-FFF2-40B4-BE49-F238E27FC236}">
                <a16:creationId xmlns:a16="http://schemas.microsoft.com/office/drawing/2014/main" id="{FAE77518-5FA0-4944-B48B-3B844A6193E2}"/>
              </a:ext>
            </a:extLst>
          </p:cNvPr>
          <p:cNvSpPr txBox="1"/>
          <p:nvPr userDrawn="1"/>
        </p:nvSpPr>
        <p:spPr>
          <a:xfrm>
            <a:off x="571500" y="6432526"/>
            <a:ext cx="5372100" cy="92333"/>
          </a:xfrm>
          <a:prstGeom prst="rect">
            <a:avLst/>
          </a:prstGeom>
          <a:noFill/>
        </p:spPr>
        <p:txBody>
          <a:bodyPr wrap="square" lIns="0" tIns="0" rIns="0" bIns="0" rtlCol="0">
            <a:spAutoFit/>
          </a:bodyPr>
          <a:lstStyle/>
          <a:p>
            <a:pPr marL="0" marR="0" lvl="0" indent="0" algn="l"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2025 Cisco and/or its affiliates. All rights reserved. Cisco Confidential</a:t>
            </a:r>
          </a:p>
        </p:txBody>
      </p:sp>
      <p:pic>
        <p:nvPicPr>
          <p:cNvPr id="2" name="Graphic 1">
            <a:extLst>
              <a:ext uri="{FF2B5EF4-FFF2-40B4-BE49-F238E27FC236}">
                <a16:creationId xmlns:a16="http://schemas.microsoft.com/office/drawing/2014/main" id="{372BBBBF-8688-16FB-CE93-96CD744109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39410" y="6170081"/>
            <a:ext cx="1292568" cy="354778"/>
          </a:xfrm>
          <a:prstGeom prst="rect">
            <a:avLst/>
          </a:prstGeom>
        </p:spPr>
      </p:pic>
    </p:spTree>
    <p:extLst>
      <p:ext uri="{BB962C8B-B14F-4D97-AF65-F5344CB8AC3E}">
        <p14:creationId xmlns:p14="http://schemas.microsoft.com/office/powerpoint/2010/main" val="21004478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E1C715D-9112-4A01-AD63-361439BFBD2A}"/>
              </a:ext>
            </a:extLst>
          </p:cNvPr>
          <p:cNvSpPr>
            <a:spLocks noGrp="1"/>
          </p:cNvSpPr>
          <p:nvPr>
            <p:ph type="title"/>
          </p:nvPr>
        </p:nvSpPr>
        <p:spPr>
          <a:xfrm>
            <a:off x="571500" y="609600"/>
            <a:ext cx="11049000" cy="553998"/>
          </a:xfrm>
          <a:prstGeom prst="rect">
            <a:avLst/>
          </a:prstGeom>
        </p:spPr>
        <p:txBody>
          <a:bodyPr vert="horz" lIns="0" tIns="0" rIns="0" bIns="0" rtlCol="0" anchor="t" anchorCtr="0">
            <a:spAutoFit/>
          </a:bodyPr>
          <a:lstStyle>
            <a:lvl1pPr>
              <a:defRPr lang="en-US" sz="4000" dirty="0"/>
            </a:lvl1pPr>
          </a:lstStyle>
          <a:p>
            <a:pPr lvl="0"/>
            <a:r>
              <a:rPr lang="en-GB"/>
              <a:t>Click to edit Master title style</a:t>
            </a:r>
            <a:endParaRPr lang="en-US"/>
          </a:p>
        </p:txBody>
      </p:sp>
      <p:sp>
        <p:nvSpPr>
          <p:cNvPr id="10" name="TextBox 9">
            <a:extLst>
              <a:ext uri="{FF2B5EF4-FFF2-40B4-BE49-F238E27FC236}">
                <a16:creationId xmlns:a16="http://schemas.microsoft.com/office/drawing/2014/main" id="{DAE43F6E-A8D0-4155-BD27-8561034BB2B8}"/>
              </a:ext>
            </a:extLst>
          </p:cNvPr>
          <p:cNvSpPr txBox="1"/>
          <p:nvPr userDrawn="1"/>
        </p:nvSpPr>
        <p:spPr>
          <a:xfrm>
            <a:off x="3429000" y="6437289"/>
            <a:ext cx="5334000" cy="92333"/>
          </a:xfrm>
          <a:prstGeom prst="rect">
            <a:avLst/>
          </a:prstGeom>
          <a:noFill/>
        </p:spPr>
        <p:txBody>
          <a:bodyPr wrap="square" lIns="0" tIns="0" rIns="0" bIns="0" rtlCol="0">
            <a:spAutoFit/>
          </a:bodyPr>
          <a:lstStyle/>
          <a:p>
            <a:pPr marL="0" marR="0" lvl="0" indent="0" algn="ctr" defTabSz="926372" rtl="0" eaLnBrk="1" fontAlgn="auto" latinLnBrk="0" hangingPunct="1">
              <a:lnSpc>
                <a:spcPct val="100000"/>
              </a:lnSpc>
              <a:spcBef>
                <a:spcPts val="0"/>
              </a:spcBef>
              <a:spcAft>
                <a:spcPts val="0"/>
              </a:spcAft>
              <a:buClrTx/>
              <a:buSzTx/>
              <a:buFontTx/>
              <a:buNone/>
              <a:tabLst/>
              <a:defRPr/>
            </a:pPr>
            <a:r>
              <a:rPr lang="en-US" sz="600" kern="1200">
                <a:solidFill>
                  <a:schemeClr val="tx1"/>
                </a:solidFill>
                <a:latin typeface="+mn-lt"/>
                <a:ea typeface="+mn-ea"/>
                <a:cs typeface="+mn-cs"/>
              </a:rPr>
              <a:t>© 2025 Cisco and/or its affiliates. All rights reserved. Cisco Confidential</a:t>
            </a:r>
          </a:p>
        </p:txBody>
      </p:sp>
      <p:sp>
        <p:nvSpPr>
          <p:cNvPr id="5" name="Slide Number Placeholder 5">
            <a:extLst>
              <a:ext uri="{FF2B5EF4-FFF2-40B4-BE49-F238E27FC236}">
                <a16:creationId xmlns:a16="http://schemas.microsoft.com/office/drawing/2014/main" id="{9A02B8EA-12A2-4673-BF3F-8D4FB8234D27}"/>
              </a:ext>
            </a:extLst>
          </p:cNvPr>
          <p:cNvSpPr txBox="1">
            <a:spLocks/>
          </p:cNvSpPr>
          <p:nvPr userDrawn="1"/>
        </p:nvSpPr>
        <p:spPr>
          <a:xfrm>
            <a:off x="10020300" y="6401748"/>
            <a:ext cx="1586484" cy="123111"/>
          </a:xfrm>
          <a:prstGeom prst="rect">
            <a:avLst/>
          </a:prstGeom>
        </p:spPr>
        <p:txBody>
          <a:bodyPr vert="horz" wrap="square" lIns="0" tIns="0" rIns="0" bIns="0" rtlCol="0" anchor="t" anchorCtr="0">
            <a:spAutoFit/>
          </a:bodyPr>
          <a:lstStyle>
            <a:defPPr>
              <a:defRPr lang="en-US"/>
            </a:defPPr>
            <a:lvl1pPr marL="0" algn="r" defTabSz="926372" rtl="0" eaLnBrk="1" latinLnBrk="0" hangingPunct="1">
              <a:defRPr sz="800" kern="1200">
                <a:solidFill>
                  <a:schemeClr val="tx1"/>
                </a:solidFill>
                <a:latin typeface="+mn-lt"/>
                <a:ea typeface="+mn-ea"/>
                <a:cs typeface="+mn-cs"/>
              </a:defRPr>
            </a:lvl1pPr>
            <a:lvl2pPr marL="463186" algn="l" defTabSz="926372" rtl="0" eaLnBrk="1" latinLnBrk="0" hangingPunct="1">
              <a:defRPr sz="1824" kern="1200">
                <a:solidFill>
                  <a:schemeClr val="tx1"/>
                </a:solidFill>
                <a:latin typeface="+mn-lt"/>
                <a:ea typeface="+mn-ea"/>
                <a:cs typeface="+mn-cs"/>
              </a:defRPr>
            </a:lvl2pPr>
            <a:lvl3pPr marL="926372" algn="l" defTabSz="926372" rtl="0" eaLnBrk="1" latinLnBrk="0" hangingPunct="1">
              <a:defRPr sz="1824" kern="1200">
                <a:solidFill>
                  <a:schemeClr val="tx1"/>
                </a:solidFill>
                <a:latin typeface="+mn-lt"/>
                <a:ea typeface="+mn-ea"/>
                <a:cs typeface="+mn-cs"/>
              </a:defRPr>
            </a:lvl3pPr>
            <a:lvl4pPr marL="1389557" algn="l" defTabSz="926372" rtl="0" eaLnBrk="1" latinLnBrk="0" hangingPunct="1">
              <a:defRPr sz="1824" kern="1200">
                <a:solidFill>
                  <a:schemeClr val="tx1"/>
                </a:solidFill>
                <a:latin typeface="+mn-lt"/>
                <a:ea typeface="+mn-ea"/>
                <a:cs typeface="+mn-cs"/>
              </a:defRPr>
            </a:lvl4pPr>
            <a:lvl5pPr marL="1852743" algn="l" defTabSz="926372" rtl="0" eaLnBrk="1" latinLnBrk="0" hangingPunct="1">
              <a:defRPr sz="1824" kern="1200">
                <a:solidFill>
                  <a:schemeClr val="tx1"/>
                </a:solidFill>
                <a:latin typeface="+mn-lt"/>
                <a:ea typeface="+mn-ea"/>
                <a:cs typeface="+mn-cs"/>
              </a:defRPr>
            </a:lvl5pPr>
            <a:lvl6pPr marL="2315929" algn="l" defTabSz="926372" rtl="0" eaLnBrk="1" latinLnBrk="0" hangingPunct="1">
              <a:defRPr sz="1824" kern="1200">
                <a:solidFill>
                  <a:schemeClr val="tx1"/>
                </a:solidFill>
                <a:latin typeface="+mn-lt"/>
                <a:ea typeface="+mn-ea"/>
                <a:cs typeface="+mn-cs"/>
              </a:defRPr>
            </a:lvl6pPr>
            <a:lvl7pPr marL="2779113" algn="l" defTabSz="926372" rtl="0" eaLnBrk="1" latinLnBrk="0" hangingPunct="1">
              <a:defRPr sz="1824" kern="1200">
                <a:solidFill>
                  <a:schemeClr val="tx1"/>
                </a:solidFill>
                <a:latin typeface="+mn-lt"/>
                <a:ea typeface="+mn-ea"/>
                <a:cs typeface="+mn-cs"/>
              </a:defRPr>
            </a:lvl7pPr>
            <a:lvl8pPr marL="3242299" algn="l" defTabSz="926372" rtl="0" eaLnBrk="1" latinLnBrk="0" hangingPunct="1">
              <a:defRPr sz="1824" kern="1200">
                <a:solidFill>
                  <a:schemeClr val="tx1"/>
                </a:solidFill>
                <a:latin typeface="+mn-lt"/>
                <a:ea typeface="+mn-ea"/>
                <a:cs typeface="+mn-cs"/>
              </a:defRPr>
            </a:lvl8pPr>
            <a:lvl9pPr marL="3705486" algn="l" defTabSz="926372" rtl="0" eaLnBrk="1" latinLnBrk="0" hangingPunct="1">
              <a:defRPr sz="1824" kern="1200">
                <a:solidFill>
                  <a:schemeClr val="tx1"/>
                </a:solidFill>
                <a:latin typeface="+mn-lt"/>
                <a:ea typeface="+mn-ea"/>
                <a:cs typeface="+mn-cs"/>
              </a:defRPr>
            </a:lvl9pPr>
          </a:lstStyle>
          <a:p>
            <a:fld id="{A7D7A393-7AAB-4C35-B2E9-5B44BBD349B3}" type="slidenum">
              <a:rPr lang="en-US" smtClean="0"/>
              <a:pPr/>
              <a:t>‹#›</a:t>
            </a:fld>
            <a:endParaRPr lang="en-US"/>
          </a:p>
        </p:txBody>
      </p:sp>
    </p:spTree>
    <p:extLst>
      <p:ext uri="{BB962C8B-B14F-4D97-AF65-F5344CB8AC3E}">
        <p14:creationId xmlns:p14="http://schemas.microsoft.com/office/powerpoint/2010/main" val="4037249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vent Only Title Slide 1, Two Speakers">
    <p:spTree>
      <p:nvGrpSpPr>
        <p:cNvPr id="1" name=""/>
        <p:cNvGrpSpPr/>
        <p:nvPr/>
      </p:nvGrpSpPr>
      <p:grpSpPr>
        <a:xfrm>
          <a:off x="0" y="0"/>
          <a:ext cx="0" cy="0"/>
          <a:chOff x="0" y="0"/>
          <a:chExt cx="0" cy="0"/>
        </a:xfrm>
      </p:grpSpPr>
      <p:pic>
        <p:nvPicPr>
          <p:cNvPr id="2" name="Picture 1" descr="Cisco Live logo and colorful swirling background">
            <a:extLst>
              <a:ext uri="{FF2B5EF4-FFF2-40B4-BE49-F238E27FC236}">
                <a16:creationId xmlns:a16="http://schemas.microsoft.com/office/drawing/2014/main" id="{B8209E9A-394F-7483-522B-BC40B18D238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181224"/>
            <a:ext cx="6656388" cy="1554169"/>
          </a:xfrm>
        </p:spPr>
        <p:txBody>
          <a:bodyPr anchor="b" anchorCtr="0"/>
          <a:lstStyle>
            <a:lvl1pPr>
              <a:defRPr sz="3600"/>
            </a:lvl1pPr>
          </a:lstStyle>
          <a:p>
            <a:r>
              <a:rPr lang="en-US"/>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82746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6"/>
            <a:ext cx="3725863" cy="457200"/>
          </a:xfrm>
          <a:noFill/>
        </p:spPr>
        <p:txBody>
          <a:bodyPr/>
          <a:lstStyle>
            <a:lvl1pPr marL="0" indent="0">
              <a:spcAft>
                <a:spcPts val="0"/>
              </a:spcAft>
              <a:buNone/>
              <a:defRPr sz="1400"/>
            </a:lvl1pPr>
          </a:lstStyle>
          <a:p>
            <a:pPr lvl="0"/>
            <a:r>
              <a:rPr lang="en-US"/>
              <a:t>Speaker Name</a:t>
            </a:r>
          </a:p>
          <a:p>
            <a:pPr lvl="0"/>
            <a:r>
              <a:rPr lang="en-US"/>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436086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a:t>Speaker Name</a:t>
            </a:r>
          </a:p>
          <a:p>
            <a:pPr lvl="0"/>
            <a:r>
              <a:rPr lang="en-US"/>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a:t>Date</a:t>
            </a:r>
          </a:p>
        </p:txBody>
      </p:sp>
    </p:spTree>
    <p:extLst>
      <p:ext uri="{BB962C8B-B14F-4D97-AF65-F5344CB8AC3E}">
        <p14:creationId xmlns:p14="http://schemas.microsoft.com/office/powerpoint/2010/main" val="86161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vent Only Title Slide 2, Four Speak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09CDD-E205-7EA0-92AA-1E0C3FC5457D}"/>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a:t>Speaker Name</a:t>
            </a:r>
          </a:p>
          <a:p>
            <a:pPr lvl="0"/>
            <a:r>
              <a:rPr lang="en-US"/>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a:t>Speaker Name</a:t>
            </a:r>
          </a:p>
          <a:p>
            <a:pPr lvl="0"/>
            <a:r>
              <a:rPr lang="en-US"/>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a:t>Date</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a:t>Speaker Name</a:t>
            </a:r>
          </a:p>
          <a:p>
            <a:pPr lvl="0"/>
            <a:r>
              <a:rPr lang="en-US"/>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a:t>Speaker Name</a:t>
            </a:r>
          </a:p>
          <a:p>
            <a:pPr lvl="0"/>
            <a:r>
              <a:rPr lang="en-US"/>
              <a:t>Speaker Title placeholder, @social</a:t>
            </a:r>
          </a:p>
        </p:txBody>
      </p:sp>
    </p:spTree>
    <p:extLst>
      <p:ext uri="{BB962C8B-B14F-4D97-AF65-F5344CB8AC3E}">
        <p14:creationId xmlns:p14="http://schemas.microsoft.com/office/powerpoint/2010/main" val="4953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Event Only Title Slide 3, Six Speakers">
    <p:spTree>
      <p:nvGrpSpPr>
        <p:cNvPr id="1" name=""/>
        <p:cNvGrpSpPr/>
        <p:nvPr/>
      </p:nvGrpSpPr>
      <p:grpSpPr>
        <a:xfrm>
          <a:off x="0" y="0"/>
          <a:ext cx="0" cy="0"/>
          <a:chOff x="0" y="0"/>
          <a:chExt cx="0" cy="0"/>
        </a:xfrm>
      </p:grpSpPr>
      <p:pic>
        <p:nvPicPr>
          <p:cNvPr id="5" name="Picture 4" descr="Cisco Live logo and colorful swirling background">
            <a:extLst>
              <a:ext uri="{FF2B5EF4-FFF2-40B4-BE49-F238E27FC236}">
                <a16:creationId xmlns:a16="http://schemas.microsoft.com/office/drawing/2014/main" id="{28714F77-8789-8ED2-BC97-D6580DBC6CD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a:t>Speaker Name</a:t>
            </a:r>
          </a:p>
          <a:p>
            <a:pPr lvl="0"/>
            <a:r>
              <a:rPr lang="en-US"/>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a:t>Speaker Name</a:t>
            </a:r>
          </a:p>
          <a:p>
            <a:pPr lvl="0"/>
            <a:r>
              <a:rPr lang="en-US"/>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a:t>Date</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a:t>Speaker Name</a:t>
            </a:r>
          </a:p>
          <a:p>
            <a:pPr lvl="0"/>
            <a:r>
              <a:rPr lang="en-US"/>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a:t>Speaker Name</a:t>
            </a:r>
          </a:p>
          <a:p>
            <a:pPr lvl="0"/>
            <a:r>
              <a:rPr lang="en-US"/>
              <a:t>Speaker Title placeholder, @social</a:t>
            </a:r>
          </a:p>
        </p:txBody>
      </p:sp>
      <p:sp>
        <p:nvSpPr>
          <p:cNvPr id="7" name="Text Placeholder 5">
            <a:extLst>
              <a:ext uri="{FF2B5EF4-FFF2-40B4-BE49-F238E27FC236}">
                <a16:creationId xmlns:a16="http://schemas.microsoft.com/office/drawing/2014/main" id="{B989D1F9-5949-EAFF-931D-8121D6A66AA8}"/>
              </a:ext>
            </a:extLst>
          </p:cNvPr>
          <p:cNvSpPr>
            <a:spLocks noGrp="1"/>
          </p:cNvSpPr>
          <p:nvPr>
            <p:ph type="body" sz="quarter" idx="17" hasCustomPrompt="1"/>
          </p:nvPr>
        </p:nvSpPr>
        <p:spPr>
          <a:xfrm>
            <a:off x="323850" y="4986338"/>
            <a:ext cx="3725863" cy="457200"/>
          </a:xfrm>
          <a:noFill/>
        </p:spPr>
        <p:txBody>
          <a:bodyPr/>
          <a:lstStyle>
            <a:lvl1pPr marL="0" indent="0">
              <a:spcAft>
                <a:spcPts val="0"/>
              </a:spcAft>
              <a:buNone/>
              <a:defRPr sz="1400"/>
            </a:lvl1pPr>
          </a:lstStyle>
          <a:p>
            <a:pPr lvl="0"/>
            <a:r>
              <a:rPr lang="en-US"/>
              <a:t>Speaker Name</a:t>
            </a:r>
          </a:p>
          <a:p>
            <a:pPr lvl="0"/>
            <a:r>
              <a:rPr lang="en-US"/>
              <a:t>Speaker Title placeholder, @social</a:t>
            </a:r>
          </a:p>
        </p:txBody>
      </p:sp>
      <p:sp>
        <p:nvSpPr>
          <p:cNvPr id="8" name="Text Placeholder 9">
            <a:extLst>
              <a:ext uri="{FF2B5EF4-FFF2-40B4-BE49-F238E27FC236}">
                <a16:creationId xmlns:a16="http://schemas.microsoft.com/office/drawing/2014/main" id="{3D1ACE7D-3D09-2D50-1C06-DBAD3893A921}"/>
              </a:ext>
            </a:extLst>
          </p:cNvPr>
          <p:cNvSpPr>
            <a:spLocks noGrp="1"/>
          </p:cNvSpPr>
          <p:nvPr>
            <p:ph type="body" sz="quarter" idx="18" hasCustomPrompt="1"/>
          </p:nvPr>
        </p:nvSpPr>
        <p:spPr>
          <a:xfrm>
            <a:off x="4230687" y="4986338"/>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a:t>Speaker Name</a:t>
            </a:r>
          </a:p>
          <a:p>
            <a:pPr lvl="0"/>
            <a:r>
              <a:rPr lang="en-US"/>
              <a:t>Speaker Title placeholder, @social</a:t>
            </a:r>
          </a:p>
        </p:txBody>
      </p:sp>
    </p:spTree>
    <p:extLst>
      <p:ext uri="{BB962C8B-B14F-4D97-AF65-F5344CB8AC3E}">
        <p14:creationId xmlns:p14="http://schemas.microsoft.com/office/powerpoint/2010/main" val="423138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A470DCA-01D3-75CC-4B81-AF6AC1F46C85}"/>
              </a:ext>
            </a:extLst>
          </p:cNvPr>
          <p:cNvSpPr>
            <a:spLocks noGrp="1"/>
          </p:cNvSpPr>
          <p:nvPr>
            <p:ph type="title" hasCustomPrompt="1"/>
          </p:nvPr>
        </p:nvSpPr>
        <p:spPr>
          <a:xfrm>
            <a:off x="323850" y="298146"/>
            <a:ext cx="2749550" cy="492443"/>
          </a:xfrm>
        </p:spPr>
        <p:txBody>
          <a:bodyPr/>
          <a:lstStyle>
            <a:lvl1pPr>
              <a:defRPr/>
            </a:lvl1pPr>
          </a:lstStyle>
          <a:p>
            <a:r>
              <a:rPr lang="en-US"/>
              <a:t>Agenda</a:t>
            </a:r>
          </a:p>
        </p:txBody>
      </p:sp>
      <p:sp>
        <p:nvSpPr>
          <p:cNvPr id="4" name="Text Placeholder 3">
            <a:extLst>
              <a:ext uri="{FF2B5EF4-FFF2-40B4-BE49-F238E27FC236}">
                <a16:creationId xmlns:a16="http://schemas.microsoft.com/office/drawing/2014/main" id="{BD66DE8E-18DA-4564-080D-AD4F9F492D6B}"/>
              </a:ext>
            </a:extLst>
          </p:cNvPr>
          <p:cNvSpPr>
            <a:spLocks noGrp="1"/>
          </p:cNvSpPr>
          <p:nvPr>
            <p:ph type="body" sz="quarter" idx="20" hasCustomPrompt="1"/>
          </p:nvPr>
        </p:nvSpPr>
        <p:spPr>
          <a:xfrm>
            <a:off x="5208588" y="296863"/>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bg2">
                    <a:lumMod val="60000"/>
                    <a:lumOff val="40000"/>
                  </a:schemeClr>
                </a:solidFill>
                <a:effectLst/>
                <a:uLnTx/>
                <a:uFillTx/>
                <a:latin typeface="+mj-lt"/>
                <a:cs typeface="CiscoSansTT" panose="020B0503020201020303"/>
              </a:defRPr>
            </a:lvl1pPr>
          </a:lstStyle>
          <a:p>
            <a:pPr marL="0" lvl="0" algn="r" defTabSz="914400" latinLnBrk="0"/>
            <a:r>
              <a:rPr lang="en-US"/>
              <a:t>##</a:t>
            </a:r>
          </a:p>
        </p:txBody>
      </p:sp>
      <p:sp>
        <p:nvSpPr>
          <p:cNvPr id="5" name="Text Placeholder 4">
            <a:extLst>
              <a:ext uri="{FF2B5EF4-FFF2-40B4-BE49-F238E27FC236}">
                <a16:creationId xmlns:a16="http://schemas.microsoft.com/office/drawing/2014/main" id="{5421C779-BAEC-654A-5E9A-684AEBA7E395}"/>
              </a:ext>
            </a:extLst>
          </p:cNvPr>
          <p:cNvSpPr>
            <a:spLocks noGrp="1"/>
          </p:cNvSpPr>
          <p:nvPr>
            <p:ph type="body" sz="quarter" idx="18" hasCustomPrompt="1"/>
          </p:nvPr>
        </p:nvSpPr>
        <p:spPr>
          <a:xfrm>
            <a:off x="6184900" y="296863"/>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a:t>Agenda list placeholder</a:t>
            </a:r>
          </a:p>
        </p:txBody>
      </p:sp>
      <p:sp>
        <p:nvSpPr>
          <p:cNvPr id="3" name="Footer Placeholder 2">
            <a:extLst>
              <a:ext uri="{FF2B5EF4-FFF2-40B4-BE49-F238E27FC236}">
                <a16:creationId xmlns:a16="http://schemas.microsoft.com/office/drawing/2014/main" id="{E637F1A5-67B6-4A78-7FA7-0860E1B6F9B0}"/>
              </a:ext>
            </a:extLst>
          </p:cNvPr>
          <p:cNvSpPr>
            <a:spLocks noGrp="1"/>
          </p:cNvSpPr>
          <p:nvPr>
            <p:ph type="ftr" sz="quarter" idx="21"/>
          </p:nvPr>
        </p:nvSpPr>
        <p:spPr/>
        <p:txBody>
          <a:bodyPr/>
          <a:lstStyle/>
          <a:p>
            <a:pPr defTabSz="814318">
              <a:defRPr/>
            </a:pPr>
            <a:r>
              <a:rPr lang="en-US"/>
              <a:t>Session ID: BRKSEC-XXXX</a:t>
            </a:r>
          </a:p>
        </p:txBody>
      </p:sp>
      <p:sp>
        <p:nvSpPr>
          <p:cNvPr id="2" name="Slide Number Placeholder 1">
            <a:extLst>
              <a:ext uri="{FF2B5EF4-FFF2-40B4-BE49-F238E27FC236}">
                <a16:creationId xmlns:a16="http://schemas.microsoft.com/office/drawing/2014/main" id="{FB200302-2202-F22C-D162-871BF904F46C}"/>
              </a:ext>
            </a:extLst>
          </p:cNvPr>
          <p:cNvSpPr>
            <a:spLocks noGrp="1"/>
          </p:cNvSpPr>
          <p:nvPr>
            <p:ph type="sldNum" sz="quarter" idx="19"/>
          </p:nvPr>
        </p:nvSpPr>
        <p:spPr/>
        <p:txBody>
          <a:bodyPr/>
          <a:lstStyle/>
          <a:p>
            <a:fld id="{C3C42FAE-7A31-41D3-A712-51D9B15D0B10}" type="slidenum">
              <a:rPr lang="en-US" smtClean="0"/>
              <a:pPr/>
              <a:t>‹#›</a:t>
            </a:fld>
            <a:endParaRPr lang="en-US"/>
          </a:p>
        </p:txBody>
      </p:sp>
      <p:sp>
        <p:nvSpPr>
          <p:cNvPr id="14" name="Text Placeholder 3">
            <a:extLst>
              <a:ext uri="{FF2B5EF4-FFF2-40B4-BE49-F238E27FC236}">
                <a16:creationId xmlns:a16="http://schemas.microsoft.com/office/drawing/2014/main" id="{117B72AB-6A66-5618-D5EE-9C89E16444A3}"/>
              </a:ext>
            </a:extLst>
          </p:cNvPr>
          <p:cNvSpPr>
            <a:spLocks noGrp="1"/>
          </p:cNvSpPr>
          <p:nvPr>
            <p:ph type="body" sz="quarter" idx="22" hasCustomPrompt="1"/>
          </p:nvPr>
        </p:nvSpPr>
        <p:spPr>
          <a:xfrm>
            <a:off x="5208588" y="916033"/>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bg2">
                    <a:lumMod val="60000"/>
                    <a:lumOff val="40000"/>
                  </a:schemeClr>
                </a:solidFill>
                <a:effectLst/>
                <a:uLnTx/>
                <a:uFillTx/>
                <a:latin typeface="+mj-lt"/>
                <a:cs typeface="CiscoSansTT" panose="020B0503020201020303"/>
              </a:defRPr>
            </a:lvl1pPr>
          </a:lstStyle>
          <a:p>
            <a:pPr marL="0" lvl="0" algn="r" defTabSz="914400" latinLnBrk="0"/>
            <a:r>
              <a:rPr lang="en-US"/>
              <a:t>##</a:t>
            </a:r>
          </a:p>
        </p:txBody>
      </p:sp>
      <p:sp>
        <p:nvSpPr>
          <p:cNvPr id="15" name="Text Placeholder 4">
            <a:extLst>
              <a:ext uri="{FF2B5EF4-FFF2-40B4-BE49-F238E27FC236}">
                <a16:creationId xmlns:a16="http://schemas.microsoft.com/office/drawing/2014/main" id="{79CFA4BF-7139-5D82-446B-5480DDD67A85}"/>
              </a:ext>
            </a:extLst>
          </p:cNvPr>
          <p:cNvSpPr>
            <a:spLocks noGrp="1"/>
          </p:cNvSpPr>
          <p:nvPr>
            <p:ph type="body" sz="quarter" idx="23" hasCustomPrompt="1"/>
          </p:nvPr>
        </p:nvSpPr>
        <p:spPr>
          <a:xfrm>
            <a:off x="6184900" y="916033"/>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a:t>Agenda list placeholder</a:t>
            </a:r>
          </a:p>
        </p:txBody>
      </p:sp>
      <p:sp>
        <p:nvSpPr>
          <p:cNvPr id="16" name="Text Placeholder 3">
            <a:extLst>
              <a:ext uri="{FF2B5EF4-FFF2-40B4-BE49-F238E27FC236}">
                <a16:creationId xmlns:a16="http://schemas.microsoft.com/office/drawing/2014/main" id="{04DB3AD5-C1F8-BA75-A8EC-500C0F092CC9}"/>
              </a:ext>
            </a:extLst>
          </p:cNvPr>
          <p:cNvSpPr>
            <a:spLocks noGrp="1"/>
          </p:cNvSpPr>
          <p:nvPr>
            <p:ph type="body" sz="quarter" idx="24" hasCustomPrompt="1"/>
          </p:nvPr>
        </p:nvSpPr>
        <p:spPr>
          <a:xfrm>
            <a:off x="5208588" y="1535203"/>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bg2">
                    <a:lumMod val="60000"/>
                    <a:lumOff val="40000"/>
                  </a:schemeClr>
                </a:solidFill>
                <a:effectLst/>
                <a:uLnTx/>
                <a:uFillTx/>
                <a:latin typeface="+mj-lt"/>
                <a:cs typeface="CiscoSansTT" panose="020B0503020201020303"/>
              </a:defRPr>
            </a:lvl1pPr>
          </a:lstStyle>
          <a:p>
            <a:pPr marL="0" lvl="0" algn="r" defTabSz="914400" latinLnBrk="0"/>
            <a:r>
              <a:rPr lang="en-US"/>
              <a:t>##</a:t>
            </a:r>
          </a:p>
        </p:txBody>
      </p:sp>
      <p:sp>
        <p:nvSpPr>
          <p:cNvPr id="17" name="Text Placeholder 4">
            <a:extLst>
              <a:ext uri="{FF2B5EF4-FFF2-40B4-BE49-F238E27FC236}">
                <a16:creationId xmlns:a16="http://schemas.microsoft.com/office/drawing/2014/main" id="{4C9C419A-6058-06DD-F433-E9F3E7A182F8}"/>
              </a:ext>
            </a:extLst>
          </p:cNvPr>
          <p:cNvSpPr>
            <a:spLocks noGrp="1"/>
          </p:cNvSpPr>
          <p:nvPr>
            <p:ph type="body" sz="quarter" idx="25" hasCustomPrompt="1"/>
          </p:nvPr>
        </p:nvSpPr>
        <p:spPr>
          <a:xfrm>
            <a:off x="6184900" y="1535203"/>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a:t>Agenda list placeholder</a:t>
            </a:r>
          </a:p>
        </p:txBody>
      </p:sp>
      <p:sp>
        <p:nvSpPr>
          <p:cNvPr id="18" name="Text Placeholder 3">
            <a:extLst>
              <a:ext uri="{FF2B5EF4-FFF2-40B4-BE49-F238E27FC236}">
                <a16:creationId xmlns:a16="http://schemas.microsoft.com/office/drawing/2014/main" id="{4B721A86-2635-7693-C4FE-A22F84BE826C}"/>
              </a:ext>
            </a:extLst>
          </p:cNvPr>
          <p:cNvSpPr>
            <a:spLocks noGrp="1"/>
          </p:cNvSpPr>
          <p:nvPr>
            <p:ph type="body" sz="quarter" idx="26" hasCustomPrompt="1"/>
          </p:nvPr>
        </p:nvSpPr>
        <p:spPr>
          <a:xfrm>
            <a:off x="5208588" y="2154373"/>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bg2">
                    <a:lumMod val="60000"/>
                    <a:lumOff val="40000"/>
                  </a:schemeClr>
                </a:solidFill>
                <a:effectLst/>
                <a:uLnTx/>
                <a:uFillTx/>
                <a:latin typeface="+mj-lt"/>
                <a:cs typeface="CiscoSansTT" panose="020B0503020201020303"/>
              </a:defRPr>
            </a:lvl1pPr>
          </a:lstStyle>
          <a:p>
            <a:pPr marL="0" lvl="0" algn="r" defTabSz="914400" latinLnBrk="0"/>
            <a:r>
              <a:rPr lang="en-US"/>
              <a:t>##</a:t>
            </a:r>
          </a:p>
        </p:txBody>
      </p:sp>
      <p:sp>
        <p:nvSpPr>
          <p:cNvPr id="19" name="Text Placeholder 4">
            <a:extLst>
              <a:ext uri="{FF2B5EF4-FFF2-40B4-BE49-F238E27FC236}">
                <a16:creationId xmlns:a16="http://schemas.microsoft.com/office/drawing/2014/main" id="{86340B90-1856-0E02-5D19-2D0B9BE56A5E}"/>
              </a:ext>
            </a:extLst>
          </p:cNvPr>
          <p:cNvSpPr>
            <a:spLocks noGrp="1"/>
          </p:cNvSpPr>
          <p:nvPr>
            <p:ph type="body" sz="quarter" idx="27" hasCustomPrompt="1"/>
          </p:nvPr>
        </p:nvSpPr>
        <p:spPr>
          <a:xfrm>
            <a:off x="6184900" y="2154373"/>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a:t>Agenda list placeholder</a:t>
            </a:r>
          </a:p>
        </p:txBody>
      </p:sp>
      <p:sp>
        <p:nvSpPr>
          <p:cNvPr id="20" name="Text Placeholder 3">
            <a:extLst>
              <a:ext uri="{FF2B5EF4-FFF2-40B4-BE49-F238E27FC236}">
                <a16:creationId xmlns:a16="http://schemas.microsoft.com/office/drawing/2014/main" id="{D3992FCD-D32F-EB4F-9E0D-C77ED414B958}"/>
              </a:ext>
            </a:extLst>
          </p:cNvPr>
          <p:cNvSpPr>
            <a:spLocks noGrp="1"/>
          </p:cNvSpPr>
          <p:nvPr>
            <p:ph type="body" sz="quarter" idx="28" hasCustomPrompt="1"/>
          </p:nvPr>
        </p:nvSpPr>
        <p:spPr>
          <a:xfrm>
            <a:off x="5208588" y="2773543"/>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bg2">
                    <a:lumMod val="60000"/>
                    <a:lumOff val="40000"/>
                  </a:schemeClr>
                </a:solidFill>
                <a:effectLst/>
                <a:uLnTx/>
                <a:uFillTx/>
                <a:latin typeface="+mj-lt"/>
                <a:cs typeface="CiscoSansTT" panose="020B0503020201020303"/>
              </a:defRPr>
            </a:lvl1pPr>
          </a:lstStyle>
          <a:p>
            <a:pPr marL="0" lvl="0" algn="r" defTabSz="914400" latinLnBrk="0"/>
            <a:r>
              <a:rPr lang="en-US"/>
              <a:t>##</a:t>
            </a:r>
          </a:p>
        </p:txBody>
      </p:sp>
      <p:sp>
        <p:nvSpPr>
          <p:cNvPr id="21" name="Text Placeholder 4">
            <a:extLst>
              <a:ext uri="{FF2B5EF4-FFF2-40B4-BE49-F238E27FC236}">
                <a16:creationId xmlns:a16="http://schemas.microsoft.com/office/drawing/2014/main" id="{2143D4B6-3256-08F0-7EA9-F13D9A78BCE5}"/>
              </a:ext>
            </a:extLst>
          </p:cNvPr>
          <p:cNvSpPr>
            <a:spLocks noGrp="1"/>
          </p:cNvSpPr>
          <p:nvPr>
            <p:ph type="body" sz="quarter" idx="29" hasCustomPrompt="1"/>
          </p:nvPr>
        </p:nvSpPr>
        <p:spPr>
          <a:xfrm>
            <a:off x="6184900" y="2773543"/>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a:t>Agenda list placeholder</a:t>
            </a:r>
          </a:p>
        </p:txBody>
      </p:sp>
      <p:sp>
        <p:nvSpPr>
          <p:cNvPr id="22" name="Text Placeholder 3">
            <a:extLst>
              <a:ext uri="{FF2B5EF4-FFF2-40B4-BE49-F238E27FC236}">
                <a16:creationId xmlns:a16="http://schemas.microsoft.com/office/drawing/2014/main" id="{68CF4A42-17F9-98AF-D2BB-FFAC79AFF4A2}"/>
              </a:ext>
            </a:extLst>
          </p:cNvPr>
          <p:cNvSpPr>
            <a:spLocks noGrp="1"/>
          </p:cNvSpPr>
          <p:nvPr>
            <p:ph type="body" sz="quarter" idx="30" hasCustomPrompt="1"/>
          </p:nvPr>
        </p:nvSpPr>
        <p:spPr>
          <a:xfrm>
            <a:off x="5208588" y="3392713"/>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bg2">
                    <a:lumMod val="60000"/>
                    <a:lumOff val="40000"/>
                  </a:schemeClr>
                </a:solidFill>
                <a:effectLst/>
                <a:uLnTx/>
                <a:uFillTx/>
                <a:latin typeface="+mj-lt"/>
                <a:cs typeface="CiscoSansTT" panose="020B0503020201020303"/>
              </a:defRPr>
            </a:lvl1pPr>
          </a:lstStyle>
          <a:p>
            <a:pPr marL="0" lvl="0" algn="r" defTabSz="914400" latinLnBrk="0"/>
            <a:r>
              <a:rPr lang="en-US"/>
              <a:t>##</a:t>
            </a:r>
          </a:p>
        </p:txBody>
      </p:sp>
      <p:sp>
        <p:nvSpPr>
          <p:cNvPr id="23" name="Text Placeholder 4">
            <a:extLst>
              <a:ext uri="{FF2B5EF4-FFF2-40B4-BE49-F238E27FC236}">
                <a16:creationId xmlns:a16="http://schemas.microsoft.com/office/drawing/2014/main" id="{131524F6-0ADB-8E3D-80E2-45DCA143EFA6}"/>
              </a:ext>
            </a:extLst>
          </p:cNvPr>
          <p:cNvSpPr>
            <a:spLocks noGrp="1"/>
          </p:cNvSpPr>
          <p:nvPr>
            <p:ph type="body" sz="quarter" idx="31" hasCustomPrompt="1"/>
          </p:nvPr>
        </p:nvSpPr>
        <p:spPr>
          <a:xfrm>
            <a:off x="6184900" y="3392713"/>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a:t>Agenda list placeholder</a:t>
            </a:r>
          </a:p>
        </p:txBody>
      </p:sp>
      <p:sp>
        <p:nvSpPr>
          <p:cNvPr id="24" name="Text Placeholder 3">
            <a:extLst>
              <a:ext uri="{FF2B5EF4-FFF2-40B4-BE49-F238E27FC236}">
                <a16:creationId xmlns:a16="http://schemas.microsoft.com/office/drawing/2014/main" id="{16322E45-6D15-2388-6278-5F5CA2B741F4}"/>
              </a:ext>
            </a:extLst>
          </p:cNvPr>
          <p:cNvSpPr>
            <a:spLocks noGrp="1"/>
          </p:cNvSpPr>
          <p:nvPr>
            <p:ph type="body" sz="quarter" idx="32" hasCustomPrompt="1"/>
          </p:nvPr>
        </p:nvSpPr>
        <p:spPr>
          <a:xfrm>
            <a:off x="5208588" y="4011883"/>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bg2">
                    <a:lumMod val="60000"/>
                    <a:lumOff val="40000"/>
                  </a:schemeClr>
                </a:solidFill>
                <a:effectLst/>
                <a:uLnTx/>
                <a:uFillTx/>
                <a:latin typeface="+mj-lt"/>
                <a:cs typeface="CiscoSansTT" panose="020B0503020201020303"/>
              </a:defRPr>
            </a:lvl1pPr>
          </a:lstStyle>
          <a:p>
            <a:pPr marL="0" lvl="0" algn="r" defTabSz="914400" latinLnBrk="0"/>
            <a:r>
              <a:rPr lang="en-US"/>
              <a:t>##</a:t>
            </a:r>
          </a:p>
        </p:txBody>
      </p:sp>
      <p:sp>
        <p:nvSpPr>
          <p:cNvPr id="25" name="Text Placeholder 4">
            <a:extLst>
              <a:ext uri="{FF2B5EF4-FFF2-40B4-BE49-F238E27FC236}">
                <a16:creationId xmlns:a16="http://schemas.microsoft.com/office/drawing/2014/main" id="{026E33BC-07E2-C873-E400-6481F7FA8E0B}"/>
              </a:ext>
            </a:extLst>
          </p:cNvPr>
          <p:cNvSpPr>
            <a:spLocks noGrp="1"/>
          </p:cNvSpPr>
          <p:nvPr>
            <p:ph type="body" sz="quarter" idx="33" hasCustomPrompt="1"/>
          </p:nvPr>
        </p:nvSpPr>
        <p:spPr>
          <a:xfrm>
            <a:off x="6184900" y="4011883"/>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a:t>Agenda list placeholder</a:t>
            </a:r>
          </a:p>
        </p:txBody>
      </p:sp>
      <p:sp>
        <p:nvSpPr>
          <p:cNvPr id="26" name="Text Placeholder 3">
            <a:extLst>
              <a:ext uri="{FF2B5EF4-FFF2-40B4-BE49-F238E27FC236}">
                <a16:creationId xmlns:a16="http://schemas.microsoft.com/office/drawing/2014/main" id="{251278E6-36EC-6A32-963F-3CE45CDE2870}"/>
              </a:ext>
            </a:extLst>
          </p:cNvPr>
          <p:cNvSpPr>
            <a:spLocks noGrp="1"/>
          </p:cNvSpPr>
          <p:nvPr>
            <p:ph type="body" sz="quarter" idx="34" hasCustomPrompt="1"/>
          </p:nvPr>
        </p:nvSpPr>
        <p:spPr>
          <a:xfrm>
            <a:off x="5208588" y="4631055"/>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bg2">
                    <a:lumMod val="60000"/>
                    <a:lumOff val="40000"/>
                  </a:schemeClr>
                </a:solidFill>
                <a:effectLst/>
                <a:uLnTx/>
                <a:uFillTx/>
                <a:latin typeface="+mj-lt"/>
                <a:cs typeface="CiscoSansTT" panose="020B0503020201020303"/>
              </a:defRPr>
            </a:lvl1pPr>
          </a:lstStyle>
          <a:p>
            <a:pPr marL="0" lvl="0" algn="r" defTabSz="914400" latinLnBrk="0"/>
            <a:r>
              <a:rPr lang="en-US"/>
              <a:t>##</a:t>
            </a:r>
          </a:p>
        </p:txBody>
      </p:sp>
      <p:sp>
        <p:nvSpPr>
          <p:cNvPr id="27" name="Text Placeholder 4">
            <a:extLst>
              <a:ext uri="{FF2B5EF4-FFF2-40B4-BE49-F238E27FC236}">
                <a16:creationId xmlns:a16="http://schemas.microsoft.com/office/drawing/2014/main" id="{10ED0966-5416-B57F-8535-0B0AC29EECD8}"/>
              </a:ext>
            </a:extLst>
          </p:cNvPr>
          <p:cNvSpPr>
            <a:spLocks noGrp="1"/>
          </p:cNvSpPr>
          <p:nvPr>
            <p:ph type="body" sz="quarter" idx="35" hasCustomPrompt="1"/>
          </p:nvPr>
        </p:nvSpPr>
        <p:spPr>
          <a:xfrm>
            <a:off x="6184900" y="4631055"/>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a:t>Agenda list placeholder</a:t>
            </a:r>
          </a:p>
        </p:txBody>
      </p:sp>
    </p:spTree>
    <p:extLst>
      <p:ext uri="{BB962C8B-B14F-4D97-AF65-F5344CB8AC3E}">
        <p14:creationId xmlns:p14="http://schemas.microsoft.com/office/powerpoint/2010/main" val="165730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323850" y="298146"/>
            <a:ext cx="11544300" cy="492443"/>
          </a:xfrm>
          <a:prstGeom prst="rect">
            <a:avLst/>
          </a:prstGeom>
          <a:noFill/>
        </p:spPr>
        <p:txBody>
          <a:bodyPr vert="horz" lIns="0" tIns="0" rIns="0" bIns="0" rtlCol="0" anchor="t">
            <a:noAutofit/>
          </a:bodyPr>
          <a:lstStyle/>
          <a:p>
            <a:r>
              <a:rPr lang="en-US"/>
              <a:t>Click to edit Master title style</a:t>
            </a:r>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323754" y="1244599"/>
            <a:ext cx="11544396" cy="4835321"/>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39B4362-70A2-3ADC-C4AA-ADA6E4E09C94}"/>
              </a:ext>
            </a:extLst>
          </p:cNvPr>
          <p:cNvSpPr>
            <a:spLocks/>
          </p:cNvSpPr>
          <p:nvPr/>
        </p:nvSpPr>
        <p:spPr bwMode="ltGray">
          <a:xfrm>
            <a:off x="323850" y="6448930"/>
            <a:ext cx="3285935" cy="409069"/>
          </a:xfrm>
          <a:prstGeom prst="rect">
            <a:avLst/>
          </a:prstGeom>
          <a:noFill/>
          <a:ln w="9525">
            <a:noFill/>
            <a:miter lim="800000"/>
            <a:headEnd/>
            <a:tailEnd/>
          </a:ln>
          <a:effectLst/>
        </p:spPr>
        <p:txBody>
          <a:bodyPr wrap="square" lIns="0" tIns="0" rIns="0" bIns="0" anchor="t" anchorCtr="0">
            <a:noAutofit/>
          </a:bodyPr>
          <a:lstStyle/>
          <a:p>
            <a:pPr marL="0" marR="0" lvl="0" indent="0" algn="l" defTabSz="814318"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mn-lt"/>
                <a:ea typeface="ＭＳ Ｐゴシック" charset="0"/>
                <a:cs typeface="CiscoSansTT" panose="020B0503020201020303"/>
              </a:rPr>
              <a:t>© 2025 Cisco and/or its affiliates. All rights reserved.</a:t>
            </a:r>
          </a:p>
        </p:txBody>
      </p:sp>
      <p:sp>
        <p:nvSpPr>
          <p:cNvPr id="6" name="Footer Placeholder 5">
            <a:extLst>
              <a:ext uri="{FF2B5EF4-FFF2-40B4-BE49-F238E27FC236}">
                <a16:creationId xmlns:a16="http://schemas.microsoft.com/office/drawing/2014/main" id="{B042B348-7CFA-9BD7-7FBA-A3E160A67776}"/>
              </a:ext>
            </a:extLst>
          </p:cNvPr>
          <p:cNvSpPr>
            <a:spLocks noGrp="1"/>
          </p:cNvSpPr>
          <p:nvPr>
            <p:ph type="ftr" sz="quarter" idx="3"/>
          </p:nvPr>
        </p:nvSpPr>
        <p:spPr>
          <a:xfrm>
            <a:off x="4230688" y="6445885"/>
            <a:ext cx="3727450" cy="411480"/>
          </a:xfrm>
          <a:prstGeom prst="rect">
            <a:avLst/>
          </a:prstGeom>
        </p:spPr>
        <p:txBody>
          <a:bodyPr vert="horz" lIns="0" tIns="0" rIns="0" bIns="0" rtlCol="0" anchor="t" anchorCtr="0"/>
          <a:lstStyle>
            <a:lvl1pPr algn="ctr">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stStyle>
          <a:p>
            <a:pPr defTabSz="814318">
              <a:defRPr/>
            </a:pPr>
            <a:r>
              <a:rPr lang="en-US"/>
              <a:t>Session ID: BRKSEC-XXXX</a:t>
            </a:r>
          </a:p>
        </p:txBody>
      </p:sp>
      <p:sp>
        <p:nvSpPr>
          <p:cNvPr id="2" name="Slide Number Placeholder 1">
            <a:extLst>
              <a:ext uri="{FF2B5EF4-FFF2-40B4-BE49-F238E27FC236}">
                <a16:creationId xmlns:a16="http://schemas.microsoft.com/office/drawing/2014/main" id="{10ECAE8E-F596-3416-3914-B7C065191A87}"/>
              </a:ext>
            </a:extLst>
          </p:cNvPr>
          <p:cNvSpPr>
            <a:spLocks noGrp="1"/>
          </p:cNvSpPr>
          <p:nvPr>
            <p:ph type="sldNum" sz="quarter" idx="4"/>
          </p:nvPr>
        </p:nvSpPr>
        <p:spPr>
          <a:xfrm>
            <a:off x="9115425" y="6448929"/>
            <a:ext cx="1773238" cy="411480"/>
          </a:xfrm>
          <a:prstGeom prst="rect">
            <a:avLst/>
          </a:prstGeom>
        </p:spPr>
        <p:txBody>
          <a:bodyPr vert="horz" lIns="0" tIns="0" rIns="0" bIns="0" rtlCol="0" anchor="t" anchorCtr="0"/>
          <a:lstStyle>
            <a:lvl1pPr algn="r">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stStyle>
          <a:p>
            <a:fld id="{C3C42FAE-7A31-41D3-A712-51D9B15D0B10}" type="slidenum">
              <a:rPr lang="en-US" smtClean="0"/>
              <a:pPr/>
              <a:t>‹#›</a:t>
            </a:fld>
            <a:endParaRPr lang="en-US"/>
          </a:p>
        </p:txBody>
      </p:sp>
      <p:pic>
        <p:nvPicPr>
          <p:cNvPr id="4" name="Picture 7" descr="Cisco Logo">
            <a:extLst>
              <a:ext uri="{FF2B5EF4-FFF2-40B4-BE49-F238E27FC236}">
                <a16:creationId xmlns:a16="http://schemas.microsoft.com/office/drawing/2014/main" id="{E912C7E4-465D-A60D-49E8-6866FAAE6559}"/>
              </a:ext>
            </a:extLst>
          </p:cNvPr>
          <p:cNvPicPr>
            <a:picLocks noChangeAspect="1"/>
          </p:cNvPicPr>
          <p:nvPr/>
        </p:nvPicPr>
        <p:blipFill>
          <a:blip r:embed="rId59" cstate="screen">
            <a:extLst>
              <a:ext uri="{28A0092B-C50C-407E-A947-70E740481C1C}">
                <a14:useLocalDpi xmlns:a14="http://schemas.microsoft.com/office/drawing/2010/main"/>
              </a:ext>
              <a:ext uri="{96DAC541-7B7A-43D3-8B79-37D633B846F1}">
                <asvg:svgBlip xmlns:asvg="http://schemas.microsoft.com/office/drawing/2016/SVG/main" r:embed="rId60"/>
              </a:ext>
            </a:extLst>
          </a:blip>
          <a:srcRect/>
          <a:stretch/>
        </p:blipFill>
        <p:spPr>
          <a:xfrm>
            <a:off x="11520088" y="6354445"/>
            <a:ext cx="348061" cy="182880"/>
          </a:xfrm>
          <a:prstGeom prst="rect">
            <a:avLst/>
          </a:prstGeom>
        </p:spPr>
      </p:pic>
    </p:spTree>
    <p:extLst>
      <p:ext uri="{BB962C8B-B14F-4D97-AF65-F5344CB8AC3E}">
        <p14:creationId xmlns:p14="http://schemas.microsoft.com/office/powerpoint/2010/main" val="929033238"/>
      </p:ext>
    </p:extLst>
  </p:cSld>
  <p:clrMap bg1="dk1" tx1="lt1" bg2="dk2" tx2="lt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109" r:id="rId11"/>
    <p:sldLayoutId id="2147484111" r:id="rId12"/>
    <p:sldLayoutId id="2147484069" r:id="rId13"/>
    <p:sldLayoutId id="2147484112" r:id="rId14"/>
    <p:sldLayoutId id="2147484113" r:id="rId15"/>
    <p:sldLayoutId id="2147484070" r:id="rId16"/>
    <p:sldLayoutId id="2147484071" r:id="rId17"/>
    <p:sldLayoutId id="2147484072" r:id="rId18"/>
    <p:sldLayoutId id="2147484073" r:id="rId19"/>
    <p:sldLayoutId id="2147484074" r:id="rId20"/>
    <p:sldLayoutId id="2147484075" r:id="rId21"/>
    <p:sldLayoutId id="2147484076" r:id="rId22"/>
    <p:sldLayoutId id="2147484077" r:id="rId23"/>
    <p:sldLayoutId id="2147484078" r:id="rId24"/>
    <p:sldLayoutId id="2147484079" r:id="rId25"/>
    <p:sldLayoutId id="2147484080" r:id="rId26"/>
    <p:sldLayoutId id="2147484081" r:id="rId27"/>
    <p:sldLayoutId id="2147484082" r:id="rId28"/>
    <p:sldLayoutId id="2147484083" r:id="rId29"/>
    <p:sldLayoutId id="2147484084" r:id="rId30"/>
    <p:sldLayoutId id="2147484085" r:id="rId31"/>
    <p:sldLayoutId id="2147484086" r:id="rId32"/>
    <p:sldLayoutId id="2147484087" r:id="rId33"/>
    <p:sldLayoutId id="2147484088" r:id="rId34"/>
    <p:sldLayoutId id="2147484089" r:id="rId35"/>
    <p:sldLayoutId id="2147484090" r:id="rId36"/>
    <p:sldLayoutId id="2147484091" r:id="rId37"/>
    <p:sldLayoutId id="2147484092" r:id="rId38"/>
    <p:sldLayoutId id="2147484093" r:id="rId39"/>
    <p:sldLayoutId id="2147484094" r:id="rId40"/>
    <p:sldLayoutId id="2147484095" r:id="rId41"/>
    <p:sldLayoutId id="2147484096" r:id="rId42"/>
    <p:sldLayoutId id="2147484097" r:id="rId43"/>
    <p:sldLayoutId id="2147484098" r:id="rId44"/>
    <p:sldLayoutId id="2147484099" r:id="rId45"/>
    <p:sldLayoutId id="2147484100" r:id="rId46"/>
    <p:sldLayoutId id="2147484101" r:id="rId47"/>
    <p:sldLayoutId id="2147484102" r:id="rId48"/>
    <p:sldLayoutId id="2147484103" r:id="rId49"/>
    <p:sldLayoutId id="2147484104" r:id="rId50"/>
    <p:sldLayoutId id="2147484105" r:id="rId51"/>
    <p:sldLayoutId id="2147484106" r:id="rId52"/>
    <p:sldLayoutId id="2147484107" r:id="rId53"/>
    <p:sldLayoutId id="2147484108" r:id="rId54"/>
    <p:sldLayoutId id="2147484114" r:id="rId55"/>
    <p:sldLayoutId id="2147484115" r:id="rId56"/>
    <p:sldLayoutId id="2147484117"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indent="0" algn="l" defTabSz="912276" rtl="0" eaLnBrk="1" fontAlgn="base" hangingPunct="1">
        <a:lnSpc>
          <a:spcPct val="90000"/>
        </a:lnSpc>
        <a:spcBef>
          <a:spcPct val="0"/>
        </a:spcBef>
        <a:spcAft>
          <a:spcPct val="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2160">
          <p15:clr>
            <a:srgbClr val="F26B43"/>
          </p15:clr>
        </p15:guide>
        <p15:guide id="67" pos="204" userDrawn="1">
          <p15:clr>
            <a:srgbClr val="F26B43"/>
          </p15:clr>
        </p15:guide>
        <p15:guide id="68" pos="7476" userDrawn="1">
          <p15:clr>
            <a:srgbClr val="F26B43"/>
          </p15:clr>
        </p15:guide>
        <p15:guide id="69" pos="3840" userDrawn="1">
          <p15:clr>
            <a:srgbClr val="F26B43"/>
          </p15:clr>
        </p15:guide>
        <p15:guide id="70" orient="horz" pos="3827" userDrawn="1">
          <p15:clr>
            <a:srgbClr val="9FCC3B"/>
          </p15:clr>
        </p15:guide>
        <p15:guide id="71" orient="horz" pos="202" userDrawn="1">
          <p15:clr>
            <a:srgbClr val="F26B43"/>
          </p15:clr>
        </p15:guide>
        <p15:guide id="72" orient="horz" pos="392" userDrawn="1">
          <p15:clr>
            <a:srgbClr val="A4A3A4"/>
          </p15:clr>
        </p15:guide>
        <p15:guide id="73" orient="horz" pos="2552" userDrawn="1">
          <p15:clr>
            <a:srgbClr val="A4A3A4"/>
          </p15:clr>
        </p15:guide>
        <p15:guide id="74" orient="horz" pos="600" userDrawn="1">
          <p15:clr>
            <a:srgbClr val="A4A3A4"/>
          </p15:clr>
        </p15:guide>
        <p15:guide id="75" orient="horz" pos="1766" userDrawn="1">
          <p15:clr>
            <a:srgbClr val="A4A3A4"/>
          </p15:clr>
        </p15:guide>
        <p15:guide id="76" orient="horz" pos="2355" userDrawn="1">
          <p15:clr>
            <a:srgbClr val="A4A3A4"/>
          </p15:clr>
        </p15:guide>
        <p15:guide id="77" orient="horz" pos="4118" userDrawn="1">
          <p15:clr>
            <a:srgbClr val="F26B43"/>
          </p15:clr>
        </p15:guide>
        <p15:guide id="78" orient="horz" pos="1178" userDrawn="1">
          <p15:clr>
            <a:srgbClr val="A4A3A4"/>
          </p15:clr>
        </p15:guide>
        <p15:guide id="79" orient="horz" pos="1374" userDrawn="1">
          <p15:clr>
            <a:srgbClr val="A4A3A4"/>
          </p15:clr>
        </p15:guide>
        <p15:guide id="80" orient="horz" pos="1570" userDrawn="1">
          <p15:clr>
            <a:srgbClr val="A4A3A4"/>
          </p15:clr>
        </p15:guide>
        <p15:guide id="81" pos="703" userDrawn="1">
          <p15:clr>
            <a:srgbClr val="A4A3A4"/>
          </p15:clr>
        </p15:guide>
        <p15:guide id="82" pos="820" userDrawn="1">
          <p15:clr>
            <a:srgbClr val="A4A3A4"/>
          </p15:clr>
        </p15:guide>
        <p15:guide id="83" pos="1321" userDrawn="1">
          <p15:clr>
            <a:srgbClr val="A4A3A4"/>
          </p15:clr>
        </p15:guide>
        <p15:guide id="84" pos="1435" userDrawn="1">
          <p15:clr>
            <a:srgbClr val="A4A3A4"/>
          </p15:clr>
        </p15:guide>
        <p15:guide id="85" pos="1936" userDrawn="1">
          <p15:clr>
            <a:srgbClr val="A4A3A4"/>
          </p15:clr>
        </p15:guide>
        <p15:guide id="86" pos="2051" userDrawn="1">
          <p15:clr>
            <a:srgbClr val="A4A3A4"/>
          </p15:clr>
        </p15:guide>
        <p15:guide id="87" pos="2551" userDrawn="1">
          <p15:clr>
            <a:srgbClr val="A4A3A4"/>
          </p15:clr>
        </p15:guide>
        <p15:guide id="88" pos="2665" userDrawn="1">
          <p15:clr>
            <a:srgbClr val="A4A3A4"/>
          </p15:clr>
        </p15:guide>
        <p15:guide id="89" pos="3167" userDrawn="1">
          <p15:clr>
            <a:srgbClr val="A4A3A4"/>
          </p15:clr>
        </p15:guide>
        <p15:guide id="90" pos="3281" userDrawn="1">
          <p15:clr>
            <a:srgbClr val="A4A3A4"/>
          </p15:clr>
        </p15:guide>
        <p15:guide id="91" pos="3783" userDrawn="1">
          <p15:clr>
            <a:srgbClr val="A4A3A4"/>
          </p15:clr>
        </p15:guide>
        <p15:guide id="92" pos="3896" userDrawn="1">
          <p15:clr>
            <a:srgbClr val="A4A3A4"/>
          </p15:clr>
        </p15:guide>
        <p15:guide id="93" pos="4397" userDrawn="1">
          <p15:clr>
            <a:srgbClr val="A4A3A4"/>
          </p15:clr>
        </p15:guide>
        <p15:guide id="94" pos="4512" userDrawn="1">
          <p15:clr>
            <a:srgbClr val="A4A3A4"/>
          </p15:clr>
        </p15:guide>
        <p15:guide id="95" pos="5013" userDrawn="1">
          <p15:clr>
            <a:srgbClr val="A4A3A4"/>
          </p15:clr>
        </p15:guide>
        <p15:guide id="96" pos="5128" userDrawn="1">
          <p15:clr>
            <a:srgbClr val="A4A3A4"/>
          </p15:clr>
        </p15:guide>
        <p15:guide id="97" pos="5629" userDrawn="1">
          <p15:clr>
            <a:srgbClr val="A4A3A4"/>
          </p15:clr>
        </p15:guide>
        <p15:guide id="98" pos="5742" userDrawn="1">
          <p15:clr>
            <a:srgbClr val="A4A3A4"/>
          </p15:clr>
        </p15:guide>
        <p15:guide id="99" pos="6244" userDrawn="1">
          <p15:clr>
            <a:srgbClr val="A4A3A4"/>
          </p15:clr>
        </p15:guide>
        <p15:guide id="100" pos="6359" userDrawn="1">
          <p15:clr>
            <a:srgbClr val="A4A3A4"/>
          </p15:clr>
        </p15:guide>
        <p15:guide id="101" pos="6859" userDrawn="1">
          <p15:clr>
            <a:srgbClr val="A4A3A4"/>
          </p15:clr>
        </p15:guide>
        <p15:guide id="102" pos="6975" userDrawn="1">
          <p15:clr>
            <a:srgbClr val="A4A3A4"/>
          </p15:clr>
        </p15:guide>
        <p15:guide id="103" orient="horz" pos="784" userDrawn="1">
          <p15:clr>
            <a:srgbClr val="A4A3A4"/>
          </p15:clr>
        </p15:guide>
        <p15:guide id="104" orient="horz" pos="980" userDrawn="1">
          <p15:clr>
            <a:srgbClr val="A4A3A4"/>
          </p15:clr>
        </p15:guide>
        <p15:guide id="105" orient="horz" pos="1962" userDrawn="1">
          <p15:clr>
            <a:srgbClr val="A4A3A4"/>
          </p15:clr>
        </p15:guide>
        <p15:guide id="106" orient="horz" pos="2747" userDrawn="1">
          <p15:clr>
            <a:srgbClr val="A4A3A4"/>
          </p15:clr>
        </p15:guide>
        <p15:guide id="107" orient="horz" pos="2945" userDrawn="1">
          <p15:clr>
            <a:srgbClr val="A4A3A4"/>
          </p15:clr>
        </p15:guide>
        <p15:guide id="108" orient="horz" pos="3141" userDrawn="1">
          <p15:clr>
            <a:srgbClr val="A4A3A4"/>
          </p15:clr>
        </p15:guide>
        <p15:guide id="109" orient="horz" pos="3337" userDrawn="1">
          <p15:clr>
            <a:srgbClr val="A4A3A4"/>
          </p15:clr>
        </p15:guide>
        <p15:guide id="110" orient="horz" pos="3535" userDrawn="1">
          <p15:clr>
            <a:srgbClr val="A4A3A4"/>
          </p15:clr>
        </p15:guide>
        <p15:guide id="111" orient="horz" pos="3730" userDrawn="1">
          <p15:clr>
            <a:srgbClr val="A4A3A4"/>
          </p15:clr>
        </p15:guide>
        <p15:guide id="112" orient="horz" pos="3936" userDrawn="1">
          <p15:clr>
            <a:srgbClr val="A4A3A4"/>
          </p15:clr>
        </p15:guide>
        <p15:guide id="113" orient="horz" pos="187" userDrawn="1">
          <p15:clr>
            <a:srgbClr val="9FCC3B"/>
          </p15:clr>
        </p15:guide>
        <p15:guide id="114" pos="455" userDrawn="1">
          <p15:clr>
            <a:srgbClr val="9FCC3B"/>
          </p15:clr>
        </p15:guide>
        <p15:guide id="115" pos="1069" userDrawn="1">
          <p15:clr>
            <a:srgbClr val="9FCC3B"/>
          </p15:clr>
        </p15:guide>
        <p15:guide id="116" pos="1685" userDrawn="1">
          <p15:clr>
            <a:srgbClr val="9FCC3B"/>
          </p15:clr>
        </p15:guide>
        <p15:guide id="117" pos="2301" userDrawn="1">
          <p15:clr>
            <a:srgbClr val="9FCC3B"/>
          </p15:clr>
        </p15:guide>
        <p15:guide id="118" pos="2915" userDrawn="1">
          <p15:clr>
            <a:srgbClr val="9FCC3B"/>
          </p15:clr>
        </p15:guide>
        <p15:guide id="119" pos="3531" userDrawn="1">
          <p15:clr>
            <a:srgbClr val="9FCC3B"/>
          </p15:clr>
        </p15:guide>
        <p15:guide id="120" pos="4146" userDrawn="1">
          <p15:clr>
            <a:srgbClr val="9FCC3B"/>
          </p15:clr>
        </p15:guide>
        <p15:guide id="121" pos="4762" userDrawn="1">
          <p15:clr>
            <a:srgbClr val="9FCC3B"/>
          </p15:clr>
        </p15:guide>
        <p15:guide id="122" pos="5378" userDrawn="1">
          <p15:clr>
            <a:srgbClr val="9FCC3B"/>
          </p15:clr>
        </p15:guide>
        <p15:guide id="123" pos="5992" userDrawn="1">
          <p15:clr>
            <a:srgbClr val="9FCC3B"/>
          </p15:clr>
        </p15:guide>
        <p15:guide id="124" pos="6609" userDrawn="1">
          <p15:clr>
            <a:srgbClr val="9FCC3B"/>
          </p15:clr>
        </p15:guide>
        <p15:guide id="125" pos="7225"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26.png"/><Relationship Id="rId5" Type="http://schemas.openxmlformats.org/officeDocument/2006/relationships/image" Target="../media/image68.png"/><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73.svg"/><Relationship Id="rId11" Type="http://schemas.openxmlformats.org/officeDocument/2006/relationships/image" Target="../media/image78.sv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svg"/><Relationship Id="rId9"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image" Target="../media/image51.pn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82.png"/><Relationship Id="rId4" Type="http://schemas.microsoft.com/office/2007/relationships/hdphoto" Target="../media/hdphoto3.wdp"/><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42.xml"/><Relationship Id="rId5" Type="http://schemas.openxmlformats.org/officeDocument/2006/relationships/image" Target="../media/image85.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hyperlink" Target="https://www.publicdomainpictures.net/view-image.php?image=211753&amp;picture=office-comput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bx.cisco.com/portals/bx-homepage" TargetMode="Externa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 Id="rId9" Type="http://schemas.openxmlformats.org/officeDocument/2006/relationships/hyperlink" Target="https://webaim.org/resources/contrastchecke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notesSlide" Target="../notesSlides/notesSlide5.xml"/><Relationship Id="rId16" Type="http://schemas.openxmlformats.org/officeDocument/2006/relationships/image" Target="../media/image42.svg"/><Relationship Id="rId20" Type="http://schemas.openxmlformats.org/officeDocument/2006/relationships/image" Target="../media/image46.svg"/><Relationship Id="rId1" Type="http://schemas.openxmlformats.org/officeDocument/2006/relationships/slideLayout" Target="../slideLayouts/slideLayout55.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19" Type="http://schemas.openxmlformats.org/officeDocument/2006/relationships/image" Target="../media/image45.pn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7.png"/><Relationship Id="rId21" Type="http://schemas.openxmlformats.org/officeDocument/2006/relationships/image" Target="../media/image62.png"/><Relationship Id="rId7" Type="http://schemas.openxmlformats.org/officeDocument/2006/relationships/image" Target="../media/image50.png"/><Relationship Id="rId12" Type="http://schemas.microsoft.com/office/2007/relationships/hdphoto" Target="../media/hdphoto4.wdp"/><Relationship Id="rId17"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10.xml"/><Relationship Id="rId6" Type="http://schemas.microsoft.com/office/2007/relationships/hdphoto" Target="../media/hdphoto2.wdp"/><Relationship Id="rId11" Type="http://schemas.openxmlformats.org/officeDocument/2006/relationships/image" Target="../media/image53.png"/><Relationship Id="rId24" Type="http://schemas.openxmlformats.org/officeDocument/2006/relationships/image" Target="../media/image65.png"/><Relationship Id="rId5" Type="http://schemas.openxmlformats.org/officeDocument/2006/relationships/image" Target="../media/image49.pn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2.png"/><Relationship Id="rId19" Type="http://schemas.openxmlformats.org/officeDocument/2006/relationships/image" Target="../media/image60.png"/><Relationship Id="rId4" Type="http://schemas.openxmlformats.org/officeDocument/2006/relationships/image" Target="../media/image48.png"/><Relationship Id="rId9" Type="http://schemas.microsoft.com/office/2007/relationships/hdphoto" Target="../media/hdphoto3.wdp"/><Relationship Id="rId14" Type="http://schemas.openxmlformats.org/officeDocument/2006/relationships/image" Target="../media/image55.png"/><Relationship Id="rId22"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7F789-C8C3-2781-A4E9-79A6191C9BD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F5A61E5-8516-436F-2E73-62F77A30899E}"/>
              </a:ext>
            </a:extLst>
          </p:cNvPr>
          <p:cNvSpPr>
            <a:spLocks noGrp="1"/>
          </p:cNvSpPr>
          <p:nvPr>
            <p:ph type="title"/>
          </p:nvPr>
        </p:nvSpPr>
        <p:spPr/>
        <p:txBody>
          <a:bodyPr/>
          <a:lstStyle/>
          <a:p>
            <a:r>
              <a:rPr lang="en-US" dirty="0"/>
              <a:t>Hands-on AI in Action with Webex Contact Center</a:t>
            </a:r>
          </a:p>
        </p:txBody>
      </p:sp>
      <p:sp>
        <p:nvSpPr>
          <p:cNvPr id="9" name="Text Placeholder 8">
            <a:extLst>
              <a:ext uri="{FF2B5EF4-FFF2-40B4-BE49-F238E27FC236}">
                <a16:creationId xmlns:a16="http://schemas.microsoft.com/office/drawing/2014/main" id="{CA9978FD-D1D2-C31D-031E-32A824E75750}"/>
              </a:ext>
            </a:extLst>
          </p:cNvPr>
          <p:cNvSpPr>
            <a:spLocks noGrp="1"/>
          </p:cNvSpPr>
          <p:nvPr>
            <p:ph type="body" sz="quarter" idx="11"/>
          </p:nvPr>
        </p:nvSpPr>
        <p:spPr/>
        <p:txBody>
          <a:bodyPr/>
          <a:lstStyle/>
          <a:p>
            <a:r>
              <a:rPr lang="en-US" dirty="0"/>
              <a:t>Dominic </a:t>
            </a:r>
            <a:r>
              <a:rPr lang="en-US"/>
              <a:t>Franklin Gonsalves</a:t>
            </a:r>
            <a:endParaRPr lang="en-US" dirty="0"/>
          </a:p>
          <a:p>
            <a:r>
              <a:rPr lang="en-US" dirty="0"/>
              <a:t>Solution Manager - Webex</a:t>
            </a:r>
          </a:p>
        </p:txBody>
      </p:sp>
      <p:sp>
        <p:nvSpPr>
          <p:cNvPr id="16" name="Text Placeholder 15">
            <a:extLst>
              <a:ext uri="{FF2B5EF4-FFF2-40B4-BE49-F238E27FC236}">
                <a16:creationId xmlns:a16="http://schemas.microsoft.com/office/drawing/2014/main" id="{E2FD4499-3F94-D529-61BC-EA3D86F510AD}"/>
              </a:ext>
            </a:extLst>
          </p:cNvPr>
          <p:cNvSpPr>
            <a:spLocks noGrp="1"/>
          </p:cNvSpPr>
          <p:nvPr>
            <p:ph type="body" sz="quarter" idx="12"/>
          </p:nvPr>
        </p:nvSpPr>
        <p:spPr>
          <a:noFill/>
        </p:spPr>
        <p:txBody>
          <a:bodyPr vert="horz" lIns="0" tIns="0" rIns="0" bIns="0" rtlCol="0">
            <a:noAutofit/>
          </a:bodyPr>
          <a:lstStyle/>
          <a:p>
            <a:r>
              <a:rPr lang="en-US" dirty="0"/>
              <a:t>Session ID: </a:t>
            </a:r>
            <a:r>
              <a:rPr lang="en-AU" b="1" dirty="0"/>
              <a:t>LTRCCT-2000</a:t>
            </a:r>
          </a:p>
        </p:txBody>
      </p:sp>
      <p:sp>
        <p:nvSpPr>
          <p:cNvPr id="5" name="Text Placeholder 4">
            <a:extLst>
              <a:ext uri="{FF2B5EF4-FFF2-40B4-BE49-F238E27FC236}">
                <a16:creationId xmlns:a16="http://schemas.microsoft.com/office/drawing/2014/main" id="{50FA92E3-8ADE-8BAC-798A-3DC286E38FD9}"/>
              </a:ext>
            </a:extLst>
          </p:cNvPr>
          <p:cNvSpPr>
            <a:spLocks noGrp="1"/>
          </p:cNvSpPr>
          <p:nvPr>
            <p:ph type="body" sz="quarter" idx="13"/>
          </p:nvPr>
        </p:nvSpPr>
        <p:spPr/>
        <p:txBody>
          <a:bodyPr/>
          <a:lstStyle/>
          <a:p>
            <a:r>
              <a:rPr lang="en-AU" b="1" dirty="0"/>
              <a:t>LTRCCT-2000</a:t>
            </a:r>
          </a:p>
        </p:txBody>
      </p:sp>
    </p:spTree>
    <p:extLst>
      <p:ext uri="{BB962C8B-B14F-4D97-AF65-F5344CB8AC3E}">
        <p14:creationId xmlns:p14="http://schemas.microsoft.com/office/powerpoint/2010/main" val="358085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9"/>
          <p:cNvSpPr/>
          <p:nvPr/>
        </p:nvSpPr>
        <p:spPr>
          <a:xfrm>
            <a:off x="1388567" y="4512866"/>
            <a:ext cx="4578846" cy="987623"/>
          </a:xfrm>
          <a:prstGeom prst="rect">
            <a:avLst/>
          </a:prstGeom>
          <a:noFill/>
          <a:ln/>
        </p:spPr>
        <p:txBody>
          <a:bodyPr wrap="square" lIns="0" tIns="0" rIns="0" bIns="0" rtlCol="0" anchor="t"/>
          <a:lstStyle/>
          <a:p>
            <a:pPr>
              <a:lnSpc>
                <a:spcPts val="2583"/>
              </a:lnSpc>
            </a:pPr>
            <a:endParaRPr lang="en-US" sz="1583">
              <a:latin typeface="CiscoSansTT" panose="020B0503020201020303" pitchFamily="34" charset="0"/>
              <a:ea typeface="CiscoSansCHS" pitchFamily="2" charset="-122"/>
              <a:cs typeface="CiscoSansTT" panose="020B0503020201020303" pitchFamily="34" charset="0"/>
            </a:endParaRPr>
          </a:p>
        </p:txBody>
      </p:sp>
      <p:grpSp>
        <p:nvGrpSpPr>
          <p:cNvPr id="21" name="Group 20">
            <a:extLst>
              <a:ext uri="{FF2B5EF4-FFF2-40B4-BE49-F238E27FC236}">
                <a16:creationId xmlns:a16="http://schemas.microsoft.com/office/drawing/2014/main" id="{CA191264-CD58-B76C-5AD5-B07D623AE878}"/>
              </a:ext>
            </a:extLst>
          </p:cNvPr>
          <p:cNvGrpSpPr/>
          <p:nvPr/>
        </p:nvGrpSpPr>
        <p:grpSpPr>
          <a:xfrm>
            <a:off x="1121813" y="2428496"/>
            <a:ext cx="10945496" cy="2759373"/>
            <a:chOff x="720031" y="2411909"/>
            <a:chExt cx="8744842" cy="2048272"/>
          </a:xfrm>
        </p:grpSpPr>
        <p:sp>
          <p:nvSpPr>
            <p:cNvPr id="3" name="Shape 1"/>
            <p:cNvSpPr/>
            <p:nvPr/>
          </p:nvSpPr>
          <p:spPr>
            <a:xfrm>
              <a:off x="720031" y="2411909"/>
              <a:ext cx="462856" cy="462856"/>
            </a:xfrm>
            <a:prstGeom prst="roundRect">
              <a:avLst>
                <a:gd name="adj" fmla="val 18669"/>
              </a:avLst>
            </a:prstGeom>
            <a:solidFill>
              <a:schemeClr val="accent4">
                <a:lumMod val="75000"/>
              </a:schemeClr>
            </a:solidFill>
            <a:ln w="15240">
              <a:solidFill>
                <a:srgbClr val="2A1999"/>
              </a:solidFill>
              <a:prstDash val="solid"/>
            </a:ln>
          </p:spPr>
          <p:txBody>
            <a:bodyPr/>
            <a:lstStyle/>
            <a:p>
              <a:endParaRPr lang="en-US" sz="1500">
                <a:latin typeface="CiscoSansTT" panose="020B0503020201020303" pitchFamily="34" charset="0"/>
                <a:ea typeface="CiscoSansCHS" pitchFamily="2" charset="-122"/>
                <a:cs typeface="CiscoSansTT" panose="020B0503020201020303" pitchFamily="34" charset="0"/>
              </a:endParaRPr>
            </a:p>
          </p:txBody>
        </p:sp>
        <p:pic>
          <p:nvPicPr>
            <p:cNvPr id="4" name="Image 0" descr="preencoded.png"/>
            <p:cNvPicPr>
              <a:picLocks noChangeAspect="1"/>
            </p:cNvPicPr>
            <p:nvPr/>
          </p:nvPicPr>
          <p:blipFill>
            <a:blip r:embed="rId3"/>
            <a:stretch>
              <a:fillRect/>
            </a:stretch>
          </p:blipFill>
          <p:spPr>
            <a:xfrm>
              <a:off x="797123" y="2450406"/>
              <a:ext cx="308570" cy="385763"/>
            </a:xfrm>
            <a:prstGeom prst="rect">
              <a:avLst/>
            </a:prstGeom>
          </p:spPr>
        </p:pic>
        <p:sp>
          <p:nvSpPr>
            <p:cNvPr id="5" name="Text 2"/>
            <p:cNvSpPr/>
            <p:nvPr/>
          </p:nvSpPr>
          <p:spPr>
            <a:xfrm>
              <a:off x="1388567" y="2482553"/>
              <a:ext cx="2979837" cy="321469"/>
            </a:xfrm>
            <a:prstGeom prst="rect">
              <a:avLst/>
            </a:prstGeom>
            <a:noFill/>
            <a:ln/>
          </p:spPr>
          <p:txBody>
            <a:bodyPr wrap="none" lIns="0" tIns="0" rIns="0" bIns="0" rtlCol="0" anchor="t"/>
            <a:lstStyle/>
            <a:p>
              <a:pPr>
                <a:lnSpc>
                  <a:spcPts val="2500"/>
                </a:lnSpc>
              </a:pPr>
              <a:r>
                <a:rPr lang="en-US" sz="2000" dirty="0">
                  <a:solidFill>
                    <a:schemeClr val="bg1"/>
                  </a:solidFill>
                  <a:latin typeface="CiscoSansTT" panose="020B0503020201020303" pitchFamily="34" charset="0"/>
                  <a:ea typeface="CiscoSansCHS" pitchFamily="2" charset="-122"/>
                  <a:cs typeface="CiscoSansTT" panose="020B0503020201020303" pitchFamily="34" charset="0"/>
                </a:rPr>
                <a:t>Lab Time to Completion</a:t>
              </a:r>
            </a:p>
          </p:txBody>
        </p:sp>
        <p:sp>
          <p:nvSpPr>
            <p:cNvPr id="7" name="Shape 4"/>
            <p:cNvSpPr/>
            <p:nvPr/>
          </p:nvSpPr>
          <p:spPr>
            <a:xfrm>
              <a:off x="6224588" y="2411909"/>
              <a:ext cx="462856" cy="462856"/>
            </a:xfrm>
            <a:prstGeom prst="roundRect">
              <a:avLst>
                <a:gd name="adj" fmla="val 18669"/>
              </a:avLst>
            </a:prstGeom>
            <a:solidFill>
              <a:schemeClr val="accent3">
                <a:lumMod val="75000"/>
              </a:schemeClr>
            </a:solidFill>
            <a:ln w="15240">
              <a:solidFill>
                <a:srgbClr val="2A1999"/>
              </a:solidFill>
              <a:prstDash val="solid"/>
            </a:ln>
          </p:spPr>
          <p:txBody>
            <a:bodyPr/>
            <a:lstStyle/>
            <a:p>
              <a:endParaRPr lang="en-US" sz="1500">
                <a:latin typeface="CiscoSansTT" panose="020B0503020201020303" pitchFamily="34" charset="0"/>
                <a:ea typeface="CiscoSansCHS" pitchFamily="2" charset="-122"/>
                <a:cs typeface="CiscoSansTT" panose="020B0503020201020303" pitchFamily="34" charset="0"/>
              </a:endParaRPr>
            </a:p>
          </p:txBody>
        </p:sp>
        <p:pic>
          <p:nvPicPr>
            <p:cNvPr id="8" name="Image 1" descr="preencoded.png"/>
            <p:cNvPicPr>
              <a:picLocks noChangeAspect="1"/>
            </p:cNvPicPr>
            <p:nvPr/>
          </p:nvPicPr>
          <p:blipFill>
            <a:blip r:embed="rId4"/>
            <a:stretch>
              <a:fillRect/>
            </a:stretch>
          </p:blipFill>
          <p:spPr>
            <a:xfrm>
              <a:off x="6301681" y="2450406"/>
              <a:ext cx="308570" cy="385763"/>
            </a:xfrm>
            <a:prstGeom prst="rect">
              <a:avLst/>
            </a:prstGeom>
          </p:spPr>
        </p:pic>
        <p:sp>
          <p:nvSpPr>
            <p:cNvPr id="9" name="Text 5"/>
            <p:cNvSpPr/>
            <p:nvPr/>
          </p:nvSpPr>
          <p:spPr>
            <a:xfrm>
              <a:off x="6893123" y="2482553"/>
              <a:ext cx="2571750" cy="321469"/>
            </a:xfrm>
            <a:prstGeom prst="rect">
              <a:avLst/>
            </a:prstGeom>
            <a:noFill/>
            <a:ln/>
          </p:spPr>
          <p:txBody>
            <a:bodyPr wrap="none" lIns="0" tIns="0" rIns="0" bIns="0" rtlCol="0" anchor="t"/>
            <a:lstStyle/>
            <a:p>
              <a:pPr>
                <a:lnSpc>
                  <a:spcPts val="2500"/>
                </a:lnSpc>
              </a:pPr>
              <a:r>
                <a:rPr lang="en-US" sz="2000">
                  <a:solidFill>
                    <a:schemeClr val="bg1"/>
                  </a:solidFill>
                  <a:latin typeface="CiscoSansTT" panose="020B0503020201020303" pitchFamily="34" charset="0"/>
                  <a:ea typeface="CiscoSansCHS" pitchFamily="2" charset="-122"/>
                  <a:cs typeface="CiscoSansTT" panose="020B0503020201020303" pitchFamily="34" charset="0"/>
                </a:rPr>
                <a:t>Beyond Completion</a:t>
              </a:r>
            </a:p>
          </p:txBody>
        </p:sp>
        <p:sp>
          <p:nvSpPr>
            <p:cNvPr id="11" name="Shape 7"/>
            <p:cNvSpPr/>
            <p:nvPr/>
          </p:nvSpPr>
          <p:spPr>
            <a:xfrm>
              <a:off x="720031" y="3997325"/>
              <a:ext cx="462856" cy="462856"/>
            </a:xfrm>
            <a:prstGeom prst="roundRect">
              <a:avLst>
                <a:gd name="adj" fmla="val 18669"/>
              </a:avLst>
            </a:prstGeom>
            <a:solidFill>
              <a:schemeClr val="accent1"/>
            </a:solidFill>
            <a:ln w="15240">
              <a:solidFill>
                <a:srgbClr val="2A1999"/>
              </a:solidFill>
              <a:prstDash val="solid"/>
            </a:ln>
          </p:spPr>
          <p:txBody>
            <a:bodyPr/>
            <a:lstStyle/>
            <a:p>
              <a:endParaRPr lang="en-US" sz="1500">
                <a:latin typeface="CiscoSansTT" panose="020B0503020201020303" pitchFamily="34" charset="0"/>
                <a:ea typeface="CiscoSansCHS" pitchFamily="2" charset="-122"/>
                <a:cs typeface="CiscoSansTT" panose="020B0503020201020303" pitchFamily="34" charset="0"/>
              </a:endParaRPr>
            </a:p>
          </p:txBody>
        </p:sp>
        <p:pic>
          <p:nvPicPr>
            <p:cNvPr id="12" name="Image 2" descr="preencoded.png"/>
            <p:cNvPicPr>
              <a:picLocks noChangeAspect="1"/>
            </p:cNvPicPr>
            <p:nvPr/>
          </p:nvPicPr>
          <p:blipFill>
            <a:blip r:embed="rId5"/>
            <a:stretch>
              <a:fillRect/>
            </a:stretch>
          </p:blipFill>
          <p:spPr>
            <a:xfrm>
              <a:off x="797123" y="4035822"/>
              <a:ext cx="308570" cy="385763"/>
            </a:xfrm>
            <a:prstGeom prst="rect">
              <a:avLst/>
            </a:prstGeom>
          </p:spPr>
        </p:pic>
        <p:sp>
          <p:nvSpPr>
            <p:cNvPr id="13" name="Text 8"/>
            <p:cNvSpPr/>
            <p:nvPr/>
          </p:nvSpPr>
          <p:spPr>
            <a:xfrm>
              <a:off x="1388567" y="4067970"/>
              <a:ext cx="2571750" cy="321469"/>
            </a:xfrm>
            <a:prstGeom prst="rect">
              <a:avLst/>
            </a:prstGeom>
            <a:noFill/>
            <a:ln/>
          </p:spPr>
          <p:txBody>
            <a:bodyPr wrap="none" lIns="0" tIns="0" rIns="0" bIns="0" rtlCol="0" anchor="t"/>
            <a:lstStyle/>
            <a:p>
              <a:pPr>
                <a:lnSpc>
                  <a:spcPts val="2500"/>
                </a:lnSpc>
              </a:pPr>
              <a:r>
                <a:rPr lang="en-US" sz="2000">
                  <a:solidFill>
                    <a:schemeClr val="bg1"/>
                  </a:solidFill>
                  <a:latin typeface="CiscoSansTT" panose="020B0503020201020303" pitchFamily="34" charset="0"/>
                  <a:ea typeface="CiscoSansCHS" pitchFamily="2" charset="-122"/>
                  <a:cs typeface="CiscoSansTT" panose="020B0503020201020303" pitchFamily="34" charset="0"/>
                </a:rPr>
                <a:t>Applied Learning</a:t>
              </a:r>
            </a:p>
          </p:txBody>
        </p:sp>
        <p:sp>
          <p:nvSpPr>
            <p:cNvPr id="15" name="Shape 10"/>
            <p:cNvSpPr/>
            <p:nvPr/>
          </p:nvSpPr>
          <p:spPr>
            <a:xfrm>
              <a:off x="6224588" y="3997325"/>
              <a:ext cx="462856" cy="462856"/>
            </a:xfrm>
            <a:prstGeom prst="roundRect">
              <a:avLst>
                <a:gd name="adj" fmla="val 18669"/>
              </a:avLst>
            </a:prstGeom>
            <a:solidFill>
              <a:schemeClr val="accent2"/>
            </a:solidFill>
            <a:ln w="15240">
              <a:solidFill>
                <a:srgbClr val="2A1999"/>
              </a:solidFill>
              <a:prstDash val="solid"/>
            </a:ln>
          </p:spPr>
          <p:txBody>
            <a:bodyPr/>
            <a:lstStyle/>
            <a:p>
              <a:endParaRPr lang="en-US" sz="1500">
                <a:latin typeface="CiscoSansTT" panose="020B0503020201020303" pitchFamily="34" charset="0"/>
                <a:ea typeface="CiscoSansCHS" pitchFamily="2" charset="-122"/>
                <a:cs typeface="CiscoSansTT" panose="020B0503020201020303" pitchFamily="34" charset="0"/>
              </a:endParaRPr>
            </a:p>
          </p:txBody>
        </p:sp>
        <p:pic>
          <p:nvPicPr>
            <p:cNvPr id="16" name="Image 3" descr="preencoded.png"/>
            <p:cNvPicPr>
              <a:picLocks noChangeAspect="1"/>
            </p:cNvPicPr>
            <p:nvPr/>
          </p:nvPicPr>
          <p:blipFill>
            <a:blip r:embed="rId6"/>
            <a:stretch>
              <a:fillRect/>
            </a:stretch>
          </p:blipFill>
          <p:spPr>
            <a:xfrm>
              <a:off x="6301681" y="4035822"/>
              <a:ext cx="308570" cy="385763"/>
            </a:xfrm>
            <a:prstGeom prst="rect">
              <a:avLst/>
            </a:prstGeom>
          </p:spPr>
        </p:pic>
        <p:sp>
          <p:nvSpPr>
            <p:cNvPr id="17" name="Text 11"/>
            <p:cNvSpPr/>
            <p:nvPr/>
          </p:nvSpPr>
          <p:spPr>
            <a:xfrm>
              <a:off x="6893123" y="4067970"/>
              <a:ext cx="2571750" cy="321469"/>
            </a:xfrm>
            <a:prstGeom prst="rect">
              <a:avLst/>
            </a:prstGeom>
            <a:noFill/>
            <a:ln/>
          </p:spPr>
          <p:txBody>
            <a:bodyPr wrap="none" lIns="0" tIns="0" rIns="0" bIns="0" rtlCol="0" anchor="t"/>
            <a:lstStyle/>
            <a:p>
              <a:pPr>
                <a:lnSpc>
                  <a:spcPts val="2500"/>
                </a:lnSpc>
              </a:pPr>
              <a:r>
                <a:rPr lang="en-US" sz="2000" dirty="0">
                  <a:solidFill>
                    <a:schemeClr val="bg1"/>
                  </a:solidFill>
                  <a:latin typeface="CiscoSansTT" panose="020B0503020201020303" pitchFamily="34" charset="0"/>
                  <a:ea typeface="CiscoSansCHS" pitchFamily="2" charset="-122"/>
                  <a:cs typeface="CiscoSansTT" panose="020B0503020201020303" pitchFamily="34" charset="0"/>
                </a:rPr>
                <a:t>Pick 1 Mission</a:t>
              </a:r>
            </a:p>
          </p:txBody>
        </p:sp>
      </p:grpSp>
      <p:sp>
        <p:nvSpPr>
          <p:cNvPr id="18" name="Text 12"/>
          <p:cNvSpPr/>
          <p:nvPr/>
        </p:nvSpPr>
        <p:spPr>
          <a:xfrm>
            <a:off x="6893124" y="4512866"/>
            <a:ext cx="4578846" cy="658416"/>
          </a:xfrm>
          <a:prstGeom prst="rect">
            <a:avLst/>
          </a:prstGeom>
          <a:noFill/>
          <a:ln/>
        </p:spPr>
        <p:txBody>
          <a:bodyPr wrap="square" lIns="0" tIns="0" rIns="0" bIns="0" rtlCol="0" anchor="t"/>
          <a:lstStyle/>
          <a:p>
            <a:pPr>
              <a:lnSpc>
                <a:spcPts val="2583"/>
              </a:lnSpc>
            </a:pPr>
            <a:endParaRPr lang="en-US" sz="1583">
              <a:latin typeface="CiscoSansTT" panose="020B0503020201020303" pitchFamily="34" charset="0"/>
              <a:ea typeface="CiscoSansCHS" pitchFamily="2" charset="-122"/>
              <a:cs typeface="CiscoSansTT" panose="020B0503020201020303" pitchFamily="34" charset="0"/>
            </a:endParaRPr>
          </a:p>
        </p:txBody>
      </p:sp>
      <p:sp>
        <p:nvSpPr>
          <p:cNvPr id="19" name="Title 18">
            <a:extLst>
              <a:ext uri="{FF2B5EF4-FFF2-40B4-BE49-F238E27FC236}">
                <a16:creationId xmlns:a16="http://schemas.microsoft.com/office/drawing/2014/main" id="{8B817BB9-890B-4D4A-A07D-7FC8125F6AC1}"/>
              </a:ext>
            </a:extLst>
          </p:cNvPr>
          <p:cNvSpPr>
            <a:spLocks noGrp="1"/>
          </p:cNvSpPr>
          <p:nvPr>
            <p:ph type="title"/>
          </p:nvPr>
        </p:nvSpPr>
        <p:spPr/>
        <p:txBody>
          <a:bodyPr/>
          <a:lstStyle/>
          <a:p>
            <a:r>
              <a:rPr lang="en-IN">
                <a:latin typeface="CiscoSansTT" panose="020B0503020201020303" pitchFamily="34" charset="0"/>
                <a:cs typeface="CiscoSansTT" panose="020B0503020201020303" pitchFamily="34" charset="0"/>
              </a:rPr>
              <a:t>Before We Begin….</a:t>
            </a:r>
          </a:p>
        </p:txBody>
      </p:sp>
    </p:spTree>
    <p:extLst>
      <p:ext uri="{BB962C8B-B14F-4D97-AF65-F5344CB8AC3E}">
        <p14:creationId xmlns:p14="http://schemas.microsoft.com/office/powerpoint/2010/main" val="172227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C895A56-0FE6-129D-F494-8C62C7771B8B}"/>
              </a:ext>
            </a:extLst>
          </p:cNvPr>
          <p:cNvSpPr txBox="1">
            <a:spLocks/>
          </p:cNvSpPr>
          <p:nvPr/>
        </p:nvSpPr>
        <p:spPr>
          <a:xfrm>
            <a:off x="581025" y="2462900"/>
            <a:ext cx="2679411" cy="1956265"/>
          </a:xfrm>
          <a:prstGeom prst="rect">
            <a:avLst/>
          </a:prstGeom>
        </p:spPr>
        <p:txBody>
          <a:bodyPr vert="horz" lIns="0" tIns="0" rIns="0" bIns="0" rtlCol="0" anchor="t" anchorCtr="0">
            <a:noAutofit/>
          </a:bodyPr>
          <a:lstStyle>
            <a:lvl1pPr algn="l" defTabSz="882171" rtl="0" eaLnBrk="1" latinLnBrk="0" hangingPunct="1">
              <a:lnSpc>
                <a:spcPct val="90000"/>
              </a:lnSpc>
              <a:spcBef>
                <a:spcPct val="0"/>
              </a:spcBef>
              <a:buNone/>
              <a:defRPr lang="en-US" sz="4000" b="0" i="0" kern="100" spc="-133" baseline="0" dirty="0">
                <a:solidFill>
                  <a:schemeClr val="bg1"/>
                </a:solidFill>
                <a:latin typeface="CiscoSansTT" panose="020B0503020201020303" pitchFamily="34" charset="0"/>
                <a:ea typeface="+mj-ea"/>
                <a:cs typeface="+mj-cs"/>
              </a:defRPr>
            </a:lvl1pPr>
          </a:lstStyle>
          <a:p>
            <a:r>
              <a:rPr lang="en-US"/>
              <a:t>AI is  enhancing everything we do</a:t>
            </a:r>
          </a:p>
        </p:txBody>
      </p:sp>
      <p:sp>
        <p:nvSpPr>
          <p:cNvPr id="4" name="Rounded Rectangle 40">
            <a:extLst>
              <a:ext uri="{FF2B5EF4-FFF2-40B4-BE49-F238E27FC236}">
                <a16:creationId xmlns:a16="http://schemas.microsoft.com/office/drawing/2014/main" id="{DC12DCE4-362A-9B81-859F-7EEBACD596DC}"/>
              </a:ext>
            </a:extLst>
          </p:cNvPr>
          <p:cNvSpPr/>
          <p:nvPr/>
        </p:nvSpPr>
        <p:spPr>
          <a:xfrm>
            <a:off x="4405569" y="902330"/>
            <a:ext cx="6863192" cy="544351"/>
          </a:xfrm>
          <a:prstGeom prst="roundRect">
            <a:avLst>
              <a:gd name="adj" fmla="val 50000"/>
            </a:avLst>
          </a:prstGeom>
          <a:solidFill>
            <a:schemeClr val="bg1">
              <a:alpha val="10256"/>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344799F1-1BEC-C8F6-5B2C-BA88F98525FD}"/>
              </a:ext>
            </a:extLst>
          </p:cNvPr>
          <p:cNvSpPr txBox="1"/>
          <p:nvPr/>
        </p:nvSpPr>
        <p:spPr>
          <a:xfrm>
            <a:off x="5188489" y="943673"/>
            <a:ext cx="5297353" cy="461665"/>
          </a:xfrm>
          <a:prstGeom prst="rect">
            <a:avLst/>
          </a:prstGeom>
          <a:noFill/>
        </p:spPr>
        <p:txBody>
          <a:bodyPr wrap="square">
            <a:spAutoFit/>
          </a:bodyPr>
          <a:lstStyle/>
          <a:p>
            <a:pPr algn="ctr"/>
            <a:r>
              <a:rPr lang="en-US" sz="1200">
                <a:solidFill>
                  <a:schemeClr val="bg1"/>
                </a:solidFill>
              </a:rPr>
              <a:t>DEVELOPERS &amp; ECOSYSTEM </a:t>
            </a:r>
          </a:p>
          <a:p>
            <a:pPr algn="ctr"/>
            <a:r>
              <a:rPr lang="en-US" sz="1100">
                <a:solidFill>
                  <a:schemeClr val="bg1"/>
                </a:solidFill>
              </a:rPr>
              <a:t>AI Assistant for Developers*  |  BYO AI*</a:t>
            </a:r>
          </a:p>
        </p:txBody>
      </p:sp>
      <p:sp>
        <p:nvSpPr>
          <p:cNvPr id="6" name="Rounded Rectangle 40">
            <a:extLst>
              <a:ext uri="{FF2B5EF4-FFF2-40B4-BE49-F238E27FC236}">
                <a16:creationId xmlns:a16="http://schemas.microsoft.com/office/drawing/2014/main" id="{89B8D5A5-71FA-A623-AD02-DEB09D394F4B}"/>
              </a:ext>
            </a:extLst>
          </p:cNvPr>
          <p:cNvSpPr/>
          <p:nvPr/>
        </p:nvSpPr>
        <p:spPr>
          <a:xfrm>
            <a:off x="4405569" y="4671280"/>
            <a:ext cx="6863192" cy="544351"/>
          </a:xfrm>
          <a:prstGeom prst="roundRect">
            <a:avLst>
              <a:gd name="adj" fmla="val 50000"/>
            </a:avLst>
          </a:prstGeom>
          <a:solidFill>
            <a:schemeClr val="bg1">
              <a:alpha val="10256"/>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US" sz="1200">
              <a:solidFill>
                <a:schemeClr val="bg1"/>
              </a:solidFill>
            </a:endParaRPr>
          </a:p>
        </p:txBody>
      </p:sp>
      <p:sp>
        <p:nvSpPr>
          <p:cNvPr id="7" name="TextBox 6">
            <a:extLst>
              <a:ext uri="{FF2B5EF4-FFF2-40B4-BE49-F238E27FC236}">
                <a16:creationId xmlns:a16="http://schemas.microsoft.com/office/drawing/2014/main" id="{A1CE4E77-16E7-EEAD-39B3-B34F26C551E8}"/>
              </a:ext>
            </a:extLst>
          </p:cNvPr>
          <p:cNvSpPr txBox="1"/>
          <p:nvPr/>
        </p:nvSpPr>
        <p:spPr>
          <a:xfrm>
            <a:off x="5188489" y="4712623"/>
            <a:ext cx="5297353" cy="461665"/>
          </a:xfrm>
          <a:prstGeom prst="rect">
            <a:avLst/>
          </a:prstGeom>
          <a:noFill/>
        </p:spPr>
        <p:txBody>
          <a:bodyPr wrap="square">
            <a:spAutoFit/>
          </a:bodyPr>
          <a:lstStyle/>
          <a:p>
            <a:pPr algn="ctr"/>
            <a:r>
              <a:rPr lang="en-US" sz="1200">
                <a:solidFill>
                  <a:schemeClr val="bg1"/>
                </a:solidFill>
              </a:rPr>
              <a:t>CUSTOMER EXPERIENCE FOUNDATION</a:t>
            </a:r>
          </a:p>
          <a:p>
            <a:pPr algn="ctr"/>
            <a:r>
              <a:rPr lang="en-US" sz="1100">
                <a:solidFill>
                  <a:schemeClr val="bg1"/>
                </a:solidFill>
              </a:rPr>
              <a:t>Code Generation  |  Insights &amp; Analytics</a:t>
            </a:r>
          </a:p>
        </p:txBody>
      </p:sp>
      <p:sp>
        <p:nvSpPr>
          <p:cNvPr id="8" name="Rounded Rectangle 40">
            <a:extLst>
              <a:ext uri="{FF2B5EF4-FFF2-40B4-BE49-F238E27FC236}">
                <a16:creationId xmlns:a16="http://schemas.microsoft.com/office/drawing/2014/main" id="{22C0D7BF-B443-E219-CDB3-AF8FD0909C9E}"/>
              </a:ext>
            </a:extLst>
          </p:cNvPr>
          <p:cNvSpPr/>
          <p:nvPr/>
        </p:nvSpPr>
        <p:spPr>
          <a:xfrm>
            <a:off x="4405569" y="5352000"/>
            <a:ext cx="6863192" cy="544351"/>
          </a:xfrm>
          <a:prstGeom prst="roundRect">
            <a:avLst>
              <a:gd name="adj" fmla="val 50000"/>
            </a:avLst>
          </a:prstGeom>
          <a:solidFill>
            <a:schemeClr val="bg1">
              <a:alpha val="10256"/>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US" sz="1200">
              <a:solidFill>
                <a:schemeClr val="bg1"/>
              </a:solidFill>
            </a:endParaRPr>
          </a:p>
        </p:txBody>
      </p:sp>
      <p:sp>
        <p:nvSpPr>
          <p:cNvPr id="9" name="TextBox 8">
            <a:extLst>
              <a:ext uri="{FF2B5EF4-FFF2-40B4-BE49-F238E27FC236}">
                <a16:creationId xmlns:a16="http://schemas.microsoft.com/office/drawing/2014/main" id="{DA0F849D-5F96-A3A2-060B-68BD05887549}"/>
              </a:ext>
            </a:extLst>
          </p:cNvPr>
          <p:cNvSpPr txBox="1"/>
          <p:nvPr/>
        </p:nvSpPr>
        <p:spPr>
          <a:xfrm>
            <a:off x="4994200" y="5393343"/>
            <a:ext cx="5685930" cy="461665"/>
          </a:xfrm>
          <a:prstGeom prst="rect">
            <a:avLst/>
          </a:prstGeom>
          <a:noFill/>
        </p:spPr>
        <p:txBody>
          <a:bodyPr wrap="square">
            <a:spAutoFit/>
          </a:bodyPr>
          <a:lstStyle/>
          <a:p>
            <a:pPr algn="ctr"/>
            <a:r>
              <a:rPr lang="en-US" sz="1200">
                <a:solidFill>
                  <a:schemeClr val="bg1"/>
                </a:solidFill>
              </a:rPr>
              <a:t>WEBEX PLATFORM</a:t>
            </a:r>
          </a:p>
          <a:p>
            <a:pPr algn="ctr"/>
            <a:r>
              <a:rPr lang="en-US" sz="1100">
                <a:solidFill>
                  <a:schemeClr val="bg1"/>
                </a:solidFill>
              </a:rPr>
              <a:t>Noise Removal  |  Prediction  |  Sentiment  |  Translation  |  Summarization</a:t>
            </a:r>
          </a:p>
        </p:txBody>
      </p:sp>
      <p:sp>
        <p:nvSpPr>
          <p:cNvPr id="10" name="Rounded Rectangle 40">
            <a:extLst>
              <a:ext uri="{FF2B5EF4-FFF2-40B4-BE49-F238E27FC236}">
                <a16:creationId xmlns:a16="http://schemas.microsoft.com/office/drawing/2014/main" id="{B2268431-AE8A-F62F-CE86-BFCD28FC932B}"/>
              </a:ext>
            </a:extLst>
          </p:cNvPr>
          <p:cNvSpPr/>
          <p:nvPr/>
        </p:nvSpPr>
        <p:spPr>
          <a:xfrm>
            <a:off x="4405569" y="1598290"/>
            <a:ext cx="2172832" cy="2936621"/>
          </a:xfrm>
          <a:prstGeom prst="roundRect">
            <a:avLst>
              <a:gd name="adj" fmla="val 5143"/>
            </a:avLst>
          </a:prstGeom>
          <a:solidFill>
            <a:schemeClr val="accent1">
              <a:alpha val="10256"/>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US" sz="1200">
              <a:solidFill>
                <a:schemeClr val="bg1"/>
              </a:solidFill>
            </a:endParaRPr>
          </a:p>
        </p:txBody>
      </p:sp>
      <p:sp>
        <p:nvSpPr>
          <p:cNvPr id="15" name="TextBox 14">
            <a:extLst>
              <a:ext uri="{FF2B5EF4-FFF2-40B4-BE49-F238E27FC236}">
                <a16:creationId xmlns:a16="http://schemas.microsoft.com/office/drawing/2014/main" id="{5CEE28F6-9267-7127-AF45-EC3ECB8109B2}"/>
              </a:ext>
            </a:extLst>
          </p:cNvPr>
          <p:cNvSpPr txBox="1"/>
          <p:nvPr/>
        </p:nvSpPr>
        <p:spPr>
          <a:xfrm>
            <a:off x="4583427" y="2608451"/>
            <a:ext cx="1817116" cy="590931"/>
          </a:xfrm>
          <a:prstGeom prst="rect">
            <a:avLst/>
          </a:prstGeom>
          <a:noFill/>
        </p:spPr>
        <p:txBody>
          <a:bodyPr wrap="square">
            <a:spAutoFit/>
          </a:bodyPr>
          <a:lstStyle/>
          <a:p>
            <a:pPr marL="0" marR="0" lvl="0" indent="0" algn="ctr" defTabSz="91435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ea typeface="+mn-ea"/>
                <a:cs typeface="+mn-cs"/>
              </a:rPr>
              <a:t>Proactive Journeys</a:t>
            </a:r>
          </a:p>
        </p:txBody>
      </p:sp>
      <p:sp>
        <p:nvSpPr>
          <p:cNvPr id="17" name="TextBox 16">
            <a:extLst>
              <a:ext uri="{FF2B5EF4-FFF2-40B4-BE49-F238E27FC236}">
                <a16:creationId xmlns:a16="http://schemas.microsoft.com/office/drawing/2014/main" id="{4017F089-C603-D8C3-0308-EE9ECF46960D}"/>
              </a:ext>
            </a:extLst>
          </p:cNvPr>
          <p:cNvSpPr txBox="1"/>
          <p:nvPr/>
        </p:nvSpPr>
        <p:spPr>
          <a:xfrm>
            <a:off x="4646896" y="3323531"/>
            <a:ext cx="1690178" cy="538609"/>
          </a:xfrm>
          <a:prstGeom prst="rect">
            <a:avLst/>
          </a:prstGeom>
          <a:noFill/>
        </p:spPr>
        <p:txBody>
          <a:bodyPr wrap="square" lIns="0" tIns="0" rIns="0" bIns="0" rtlCol="0" anchor="t">
            <a:spAutoFit/>
          </a:bodyPr>
          <a:lstStyle/>
          <a:p>
            <a:pPr marL="171450" indent="-171450">
              <a:spcAft>
                <a:spcPts val="300"/>
              </a:spcAft>
              <a:buClr>
                <a:schemeClr val="bg1"/>
              </a:buClr>
              <a:buFont typeface="Arial" panose="020B0604020202020204" pitchFamily="34" charset="0"/>
              <a:buChar char="•"/>
            </a:pPr>
            <a:r>
              <a:rPr lang="en-GB" sz="1000">
                <a:solidFill>
                  <a:schemeClr val="bg1"/>
                </a:solidFill>
              </a:rPr>
              <a:t>Campaign Management*</a:t>
            </a:r>
          </a:p>
          <a:p>
            <a:pPr marL="171450" indent="-171450">
              <a:spcAft>
                <a:spcPts val="300"/>
              </a:spcAft>
              <a:buClr>
                <a:schemeClr val="bg1"/>
              </a:buClr>
              <a:buFont typeface="Arial" panose="020B0604020202020204" pitchFamily="34" charset="0"/>
              <a:buChar char="•"/>
            </a:pPr>
            <a:r>
              <a:rPr lang="en-GB" sz="1000">
                <a:solidFill>
                  <a:schemeClr val="bg1"/>
                </a:solidFill>
              </a:rPr>
              <a:t>Video Generation* </a:t>
            </a:r>
          </a:p>
          <a:p>
            <a:pPr marL="171450" indent="-171450">
              <a:spcAft>
                <a:spcPts val="300"/>
              </a:spcAft>
              <a:buClr>
                <a:schemeClr val="bg1"/>
              </a:buClr>
              <a:buFont typeface="Arial" panose="020B0604020202020204" pitchFamily="34" charset="0"/>
              <a:buChar char="•"/>
            </a:pPr>
            <a:r>
              <a:rPr lang="en-GB" sz="1000">
                <a:solidFill>
                  <a:schemeClr val="bg1"/>
                </a:solidFill>
              </a:rPr>
              <a:t>AI Agent linking*</a:t>
            </a:r>
          </a:p>
        </p:txBody>
      </p:sp>
      <p:grpSp>
        <p:nvGrpSpPr>
          <p:cNvPr id="28" name="Group 27">
            <a:extLst>
              <a:ext uri="{FF2B5EF4-FFF2-40B4-BE49-F238E27FC236}">
                <a16:creationId xmlns:a16="http://schemas.microsoft.com/office/drawing/2014/main" id="{E7E80860-CD9C-16D0-9544-E10A02090010}"/>
              </a:ext>
            </a:extLst>
          </p:cNvPr>
          <p:cNvGrpSpPr/>
          <p:nvPr/>
        </p:nvGrpSpPr>
        <p:grpSpPr>
          <a:xfrm>
            <a:off x="9095929" y="1598290"/>
            <a:ext cx="2172832" cy="2936621"/>
            <a:chOff x="9095929" y="1598290"/>
            <a:chExt cx="2172832" cy="2936621"/>
          </a:xfrm>
        </p:grpSpPr>
        <p:sp>
          <p:nvSpPr>
            <p:cNvPr id="12" name="Rounded Rectangle 40">
              <a:extLst>
                <a:ext uri="{FF2B5EF4-FFF2-40B4-BE49-F238E27FC236}">
                  <a16:creationId xmlns:a16="http://schemas.microsoft.com/office/drawing/2014/main" id="{A52B43EE-4FC8-F811-5C70-C6377D597FBA}"/>
                </a:ext>
              </a:extLst>
            </p:cNvPr>
            <p:cNvSpPr/>
            <p:nvPr/>
          </p:nvSpPr>
          <p:spPr>
            <a:xfrm>
              <a:off x="9095929" y="1598290"/>
              <a:ext cx="2172832" cy="2936621"/>
            </a:xfrm>
            <a:prstGeom prst="roundRect">
              <a:avLst>
                <a:gd name="adj" fmla="val 5143"/>
              </a:avLst>
            </a:prstGeom>
            <a:solidFill>
              <a:schemeClr val="accent4">
                <a:alpha val="26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US" sz="1200">
                <a:solidFill>
                  <a:schemeClr val="bg1"/>
                </a:solidFill>
              </a:endParaRPr>
            </a:p>
          </p:txBody>
        </p:sp>
        <p:sp>
          <p:nvSpPr>
            <p:cNvPr id="13" name="TextBox 12">
              <a:extLst>
                <a:ext uri="{FF2B5EF4-FFF2-40B4-BE49-F238E27FC236}">
                  <a16:creationId xmlns:a16="http://schemas.microsoft.com/office/drawing/2014/main" id="{3EADAD67-2405-D383-5E5D-00B38473018D}"/>
                </a:ext>
              </a:extLst>
            </p:cNvPr>
            <p:cNvSpPr txBox="1"/>
            <p:nvPr/>
          </p:nvSpPr>
          <p:spPr>
            <a:xfrm>
              <a:off x="9379499" y="2608451"/>
              <a:ext cx="1605692" cy="590931"/>
            </a:xfrm>
            <a:prstGeom prst="rect">
              <a:avLst/>
            </a:prstGeom>
            <a:noFill/>
          </p:spPr>
          <p:txBody>
            <a:bodyPr wrap="square">
              <a:spAutoFit/>
            </a:bodyPr>
            <a:lstStyle>
              <a:defPPr>
                <a:defRPr lang="en-US"/>
              </a:defPPr>
              <a:lvl1pPr marR="0" lvl="0" indent="0" algn="ctr" defTabSz="914358" fontAlgn="auto">
                <a:lnSpc>
                  <a:spcPct val="90000"/>
                </a:lnSpc>
                <a:spcBef>
                  <a:spcPts val="0"/>
                </a:spcBef>
                <a:spcAft>
                  <a:spcPts val="0"/>
                </a:spcAft>
                <a:buClrTx/>
                <a:buSzTx/>
                <a:buFontTx/>
                <a:buNone/>
                <a:tabLst/>
                <a:defRPr kumimoji="0" b="0" i="0" u="none" strike="noStrike" cap="none" spc="0" normalizeH="0" baseline="0">
                  <a:ln>
                    <a:noFill/>
                  </a:ln>
                  <a:solidFill>
                    <a:schemeClr val="tx1"/>
                  </a:solidFill>
                  <a:effectLst/>
                  <a:uLnTx/>
                  <a:uFillTx/>
                </a:defRPr>
              </a:lvl1pPr>
            </a:lstStyle>
            <a:p>
              <a:r>
                <a:rPr lang="en-US">
                  <a:solidFill>
                    <a:schemeClr val="bg1"/>
                  </a:solidFill>
                </a:rPr>
                <a:t>Human Agents</a:t>
              </a:r>
            </a:p>
          </p:txBody>
        </p:sp>
        <p:sp>
          <p:nvSpPr>
            <p:cNvPr id="14" name="TextBox 13">
              <a:extLst>
                <a:ext uri="{FF2B5EF4-FFF2-40B4-BE49-F238E27FC236}">
                  <a16:creationId xmlns:a16="http://schemas.microsoft.com/office/drawing/2014/main" id="{99A761B5-DE74-DF93-4B2A-91454B6D7E6E}"/>
                </a:ext>
              </a:extLst>
            </p:cNvPr>
            <p:cNvSpPr txBox="1"/>
            <p:nvPr/>
          </p:nvSpPr>
          <p:spPr>
            <a:xfrm>
              <a:off x="9237410" y="3323531"/>
              <a:ext cx="1889870" cy="923330"/>
            </a:xfrm>
            <a:prstGeom prst="rect">
              <a:avLst/>
            </a:prstGeom>
            <a:noFill/>
          </p:spPr>
          <p:txBody>
            <a:bodyPr wrap="square" lIns="0" tIns="0" rIns="0" bIns="0" rtlCol="0" anchor="t">
              <a:spAutoFit/>
            </a:bodyPr>
            <a:lstStyle/>
            <a:p>
              <a:pPr marL="171450" indent="-171450">
                <a:spcAft>
                  <a:spcPts val="300"/>
                </a:spcAft>
                <a:buClr>
                  <a:schemeClr val="bg1"/>
                </a:buClr>
                <a:buFont typeface="Arial" panose="020B0604020202020204" pitchFamily="34" charset="0"/>
                <a:buChar char="•"/>
              </a:pPr>
              <a:r>
                <a:rPr lang="en-GB" sz="1000">
                  <a:solidFill>
                    <a:schemeClr val="bg1"/>
                  </a:solidFill>
                </a:rPr>
                <a:t>Summarization</a:t>
              </a:r>
            </a:p>
            <a:p>
              <a:pPr marL="171450" indent="-171450">
                <a:spcAft>
                  <a:spcPts val="300"/>
                </a:spcAft>
                <a:buClr>
                  <a:schemeClr val="bg1"/>
                </a:buClr>
                <a:buFont typeface="Arial" panose="020B0604020202020204" pitchFamily="34" charset="0"/>
                <a:buChar char="•"/>
              </a:pPr>
              <a:r>
                <a:rPr lang="en-GB" sz="1000">
                  <a:solidFill>
                    <a:schemeClr val="bg1"/>
                  </a:solidFill>
                </a:rPr>
                <a:t>Responses/Answers</a:t>
              </a:r>
            </a:p>
            <a:p>
              <a:pPr marL="171450" indent="-171450">
                <a:spcAft>
                  <a:spcPts val="300"/>
                </a:spcAft>
                <a:buClr>
                  <a:schemeClr val="bg1"/>
                </a:buClr>
                <a:buFont typeface="Arial" panose="020B0604020202020204" pitchFamily="34" charset="0"/>
                <a:buChar char="•"/>
              </a:pPr>
              <a:r>
                <a:rPr lang="en-GB" sz="1000">
                  <a:solidFill>
                    <a:schemeClr val="bg1"/>
                  </a:solidFill>
                </a:rPr>
                <a:t>Wellbeing</a:t>
              </a:r>
            </a:p>
            <a:p>
              <a:pPr marL="171450" indent="-171450">
                <a:spcAft>
                  <a:spcPts val="300"/>
                </a:spcAft>
                <a:buClr>
                  <a:schemeClr val="bg1"/>
                </a:buClr>
                <a:buFont typeface="Arial" panose="020B0604020202020204" pitchFamily="34" charset="0"/>
                <a:buChar char="•"/>
              </a:pPr>
              <a:r>
                <a:rPr lang="en-GB" sz="1000">
                  <a:solidFill>
                    <a:schemeClr val="bg1"/>
                  </a:solidFill>
                </a:rPr>
                <a:t>Coaching*</a:t>
              </a:r>
            </a:p>
            <a:p>
              <a:pPr marL="171450" indent="-171450">
                <a:spcAft>
                  <a:spcPts val="300"/>
                </a:spcAft>
                <a:buClr>
                  <a:schemeClr val="bg1"/>
                </a:buClr>
                <a:buFont typeface="Arial" panose="020B0604020202020204" pitchFamily="34" charset="0"/>
                <a:buChar char="•"/>
              </a:pPr>
              <a:r>
                <a:rPr lang="en-GB" sz="1000">
                  <a:solidFill>
                    <a:schemeClr val="bg1"/>
                  </a:solidFill>
                </a:rPr>
                <a:t>Performance Mgmt.*</a:t>
              </a:r>
            </a:p>
          </p:txBody>
        </p:sp>
        <p:sp>
          <p:nvSpPr>
            <p:cNvPr id="19" name="Shape">
              <a:extLst>
                <a:ext uri="{FF2B5EF4-FFF2-40B4-BE49-F238E27FC236}">
                  <a16:creationId xmlns:a16="http://schemas.microsoft.com/office/drawing/2014/main" id="{3C56BC2A-4749-4386-476D-2F60966072C8}"/>
                </a:ext>
              </a:extLst>
            </p:cNvPr>
            <p:cNvSpPr/>
            <p:nvPr/>
          </p:nvSpPr>
          <p:spPr>
            <a:xfrm>
              <a:off x="9959024" y="1953281"/>
              <a:ext cx="446642" cy="419800"/>
            </a:xfrm>
            <a:custGeom>
              <a:avLst/>
              <a:gdLst/>
              <a:ahLst/>
              <a:cxnLst>
                <a:cxn ang="0">
                  <a:pos x="wd2" y="hd2"/>
                </a:cxn>
                <a:cxn ang="5400000">
                  <a:pos x="wd2" y="hd2"/>
                </a:cxn>
                <a:cxn ang="10800000">
                  <a:pos x="wd2" y="hd2"/>
                </a:cxn>
                <a:cxn ang="16200000">
                  <a:pos x="wd2" y="hd2"/>
                </a:cxn>
              </a:cxnLst>
              <a:rect l="0" t="0" r="r" b="b"/>
              <a:pathLst>
                <a:path w="21534" h="21594" extrusionOk="0">
                  <a:moveTo>
                    <a:pt x="21534" y="10033"/>
                  </a:moveTo>
                  <a:cubicBezTo>
                    <a:pt x="21528" y="9122"/>
                    <a:pt x="21202" y="8242"/>
                    <a:pt x="20613" y="7549"/>
                  </a:cubicBezTo>
                  <a:cubicBezTo>
                    <a:pt x="20024" y="6856"/>
                    <a:pt x="19209" y="6394"/>
                    <a:pt x="18314" y="6243"/>
                  </a:cubicBezTo>
                  <a:cubicBezTo>
                    <a:pt x="17974" y="4487"/>
                    <a:pt x="17036" y="2903"/>
                    <a:pt x="15659" y="1764"/>
                  </a:cubicBezTo>
                  <a:cubicBezTo>
                    <a:pt x="14283" y="625"/>
                    <a:pt x="12555" y="1"/>
                    <a:pt x="10770" y="0"/>
                  </a:cubicBezTo>
                  <a:cubicBezTo>
                    <a:pt x="8986" y="-1"/>
                    <a:pt x="7256" y="620"/>
                    <a:pt x="5878" y="1758"/>
                  </a:cubicBezTo>
                  <a:cubicBezTo>
                    <a:pt x="4501" y="2895"/>
                    <a:pt x="3560" y="4477"/>
                    <a:pt x="3218" y="6234"/>
                  </a:cubicBezTo>
                  <a:cubicBezTo>
                    <a:pt x="2266" y="6391"/>
                    <a:pt x="1407" y="6902"/>
                    <a:pt x="814" y="7665"/>
                  </a:cubicBezTo>
                  <a:cubicBezTo>
                    <a:pt x="220" y="8428"/>
                    <a:pt x="-66" y="9388"/>
                    <a:pt x="13" y="10352"/>
                  </a:cubicBezTo>
                  <a:cubicBezTo>
                    <a:pt x="93" y="11317"/>
                    <a:pt x="531" y="12216"/>
                    <a:pt x="1242" y="12872"/>
                  </a:cubicBezTo>
                  <a:cubicBezTo>
                    <a:pt x="1952" y="13527"/>
                    <a:pt x="2883" y="13890"/>
                    <a:pt x="3848" y="13889"/>
                  </a:cubicBezTo>
                  <a:cubicBezTo>
                    <a:pt x="3949" y="13889"/>
                    <a:pt x="4049" y="13869"/>
                    <a:pt x="4143" y="13830"/>
                  </a:cubicBezTo>
                  <a:cubicBezTo>
                    <a:pt x="4236" y="13791"/>
                    <a:pt x="4321" y="13734"/>
                    <a:pt x="4392" y="13662"/>
                  </a:cubicBezTo>
                  <a:cubicBezTo>
                    <a:pt x="4464" y="13590"/>
                    <a:pt x="4520" y="13505"/>
                    <a:pt x="4559" y="13411"/>
                  </a:cubicBezTo>
                  <a:cubicBezTo>
                    <a:pt x="4597" y="13317"/>
                    <a:pt x="4617" y="13217"/>
                    <a:pt x="4617" y="13115"/>
                  </a:cubicBezTo>
                  <a:lnTo>
                    <a:pt x="4615" y="7712"/>
                  </a:lnTo>
                  <a:cubicBezTo>
                    <a:pt x="4615" y="6076"/>
                    <a:pt x="5263" y="4507"/>
                    <a:pt x="6417" y="3350"/>
                  </a:cubicBezTo>
                  <a:cubicBezTo>
                    <a:pt x="7570" y="2193"/>
                    <a:pt x="9135" y="1543"/>
                    <a:pt x="10767" y="1543"/>
                  </a:cubicBezTo>
                  <a:cubicBezTo>
                    <a:pt x="12399" y="1543"/>
                    <a:pt x="13964" y="2193"/>
                    <a:pt x="15117" y="3350"/>
                  </a:cubicBezTo>
                  <a:cubicBezTo>
                    <a:pt x="16271" y="4507"/>
                    <a:pt x="16919" y="6076"/>
                    <a:pt x="16919" y="7712"/>
                  </a:cubicBezTo>
                  <a:lnTo>
                    <a:pt x="16919" y="12340"/>
                  </a:lnTo>
                  <a:cubicBezTo>
                    <a:pt x="16917" y="13622"/>
                    <a:pt x="16517" y="14871"/>
                    <a:pt x="15775" y="15915"/>
                  </a:cubicBezTo>
                  <a:cubicBezTo>
                    <a:pt x="15032" y="16959"/>
                    <a:pt x="13984" y="17745"/>
                    <a:pt x="12776" y="18165"/>
                  </a:cubicBezTo>
                  <a:cubicBezTo>
                    <a:pt x="12511" y="17692"/>
                    <a:pt x="12089" y="17328"/>
                    <a:pt x="11584" y="17137"/>
                  </a:cubicBezTo>
                  <a:cubicBezTo>
                    <a:pt x="11078" y="16945"/>
                    <a:pt x="10522" y="16939"/>
                    <a:pt x="10012" y="17118"/>
                  </a:cubicBezTo>
                  <a:cubicBezTo>
                    <a:pt x="9502" y="17298"/>
                    <a:pt x="9072" y="17652"/>
                    <a:pt x="8797" y="18118"/>
                  </a:cubicBezTo>
                  <a:cubicBezTo>
                    <a:pt x="8521" y="18585"/>
                    <a:pt x="8419" y="19133"/>
                    <a:pt x="8507" y="19668"/>
                  </a:cubicBezTo>
                  <a:cubicBezTo>
                    <a:pt x="8596" y="20202"/>
                    <a:pt x="8869" y="20689"/>
                    <a:pt x="9280" y="21041"/>
                  </a:cubicBezTo>
                  <a:cubicBezTo>
                    <a:pt x="9690" y="21393"/>
                    <a:pt x="10211" y="21589"/>
                    <a:pt x="10752" y="21594"/>
                  </a:cubicBezTo>
                  <a:cubicBezTo>
                    <a:pt x="11292" y="21599"/>
                    <a:pt x="11817" y="21413"/>
                    <a:pt x="12233" y="21068"/>
                  </a:cubicBezTo>
                  <a:cubicBezTo>
                    <a:pt x="12650" y="20723"/>
                    <a:pt x="12933" y="20242"/>
                    <a:pt x="13031" y="19710"/>
                  </a:cubicBezTo>
                  <a:cubicBezTo>
                    <a:pt x="14359" y="19296"/>
                    <a:pt x="15551" y="18529"/>
                    <a:pt x="16480" y="17492"/>
                  </a:cubicBezTo>
                  <a:cubicBezTo>
                    <a:pt x="17410" y="16454"/>
                    <a:pt x="18042" y="15184"/>
                    <a:pt x="18310" y="13815"/>
                  </a:cubicBezTo>
                  <a:cubicBezTo>
                    <a:pt x="19206" y="13667"/>
                    <a:pt x="20021" y="13206"/>
                    <a:pt x="20610" y="12514"/>
                  </a:cubicBezTo>
                  <a:cubicBezTo>
                    <a:pt x="21200" y="11822"/>
                    <a:pt x="21527" y="10943"/>
                    <a:pt x="21534" y="10033"/>
                  </a:cubicBezTo>
                  <a:close/>
                  <a:moveTo>
                    <a:pt x="3077" y="12214"/>
                  </a:moveTo>
                  <a:cubicBezTo>
                    <a:pt x="2627" y="12055"/>
                    <a:pt x="2237" y="11761"/>
                    <a:pt x="1962" y="11371"/>
                  </a:cubicBezTo>
                  <a:cubicBezTo>
                    <a:pt x="1686" y="10981"/>
                    <a:pt x="1538" y="10515"/>
                    <a:pt x="1538" y="10037"/>
                  </a:cubicBezTo>
                  <a:cubicBezTo>
                    <a:pt x="1538" y="9559"/>
                    <a:pt x="1686" y="9093"/>
                    <a:pt x="1962" y="8703"/>
                  </a:cubicBezTo>
                  <a:cubicBezTo>
                    <a:pt x="2237" y="8313"/>
                    <a:pt x="2627" y="8019"/>
                    <a:pt x="3077" y="7861"/>
                  </a:cubicBezTo>
                  <a:lnTo>
                    <a:pt x="3077" y="12214"/>
                  </a:lnTo>
                  <a:close/>
                  <a:moveTo>
                    <a:pt x="10767" y="20052"/>
                  </a:moveTo>
                  <a:cubicBezTo>
                    <a:pt x="10615" y="20052"/>
                    <a:pt x="10466" y="20006"/>
                    <a:pt x="10340" y="19922"/>
                  </a:cubicBezTo>
                  <a:cubicBezTo>
                    <a:pt x="10213" y="19837"/>
                    <a:pt x="10115" y="19716"/>
                    <a:pt x="10057" y="19575"/>
                  </a:cubicBezTo>
                  <a:cubicBezTo>
                    <a:pt x="9998" y="19435"/>
                    <a:pt x="9983" y="19280"/>
                    <a:pt x="10013" y="19130"/>
                  </a:cubicBezTo>
                  <a:cubicBezTo>
                    <a:pt x="10042" y="18980"/>
                    <a:pt x="10116" y="18843"/>
                    <a:pt x="10223" y="18735"/>
                  </a:cubicBezTo>
                  <a:cubicBezTo>
                    <a:pt x="10331" y="18627"/>
                    <a:pt x="10468" y="18554"/>
                    <a:pt x="10617" y="18524"/>
                  </a:cubicBezTo>
                  <a:cubicBezTo>
                    <a:pt x="10766" y="18494"/>
                    <a:pt x="10921" y="18510"/>
                    <a:pt x="11061" y="18568"/>
                  </a:cubicBezTo>
                  <a:cubicBezTo>
                    <a:pt x="11202" y="18626"/>
                    <a:pt x="11322" y="18725"/>
                    <a:pt x="11406" y="18852"/>
                  </a:cubicBezTo>
                  <a:cubicBezTo>
                    <a:pt x="11491" y="18979"/>
                    <a:pt x="11536" y="19128"/>
                    <a:pt x="11536" y="19280"/>
                  </a:cubicBezTo>
                  <a:cubicBezTo>
                    <a:pt x="11536" y="19485"/>
                    <a:pt x="11455" y="19681"/>
                    <a:pt x="11311" y="19826"/>
                  </a:cubicBezTo>
                  <a:cubicBezTo>
                    <a:pt x="11166" y="19970"/>
                    <a:pt x="10971" y="20051"/>
                    <a:pt x="10767" y="20052"/>
                  </a:cubicBezTo>
                  <a:close/>
                  <a:moveTo>
                    <a:pt x="18458" y="12189"/>
                  </a:moveTo>
                  <a:lnTo>
                    <a:pt x="18458" y="7869"/>
                  </a:lnTo>
                  <a:cubicBezTo>
                    <a:pt x="18906" y="8024"/>
                    <a:pt x="19296" y="8315"/>
                    <a:pt x="19572" y="8702"/>
                  </a:cubicBezTo>
                  <a:cubicBezTo>
                    <a:pt x="19848" y="9089"/>
                    <a:pt x="19996" y="9553"/>
                    <a:pt x="19996" y="10029"/>
                  </a:cubicBezTo>
                  <a:cubicBezTo>
                    <a:pt x="19996" y="10505"/>
                    <a:pt x="19848" y="10969"/>
                    <a:pt x="19572" y="11356"/>
                  </a:cubicBezTo>
                  <a:cubicBezTo>
                    <a:pt x="19296" y="11744"/>
                    <a:pt x="18906" y="12035"/>
                    <a:pt x="18458" y="12189"/>
                  </a:cubicBezTo>
                  <a:close/>
                </a:path>
              </a:pathLst>
            </a:custGeom>
            <a:solidFill>
              <a:srgbClr val="00B0F0"/>
            </a:solidFill>
            <a:ln w="12700">
              <a:miter lim="400000"/>
            </a:ln>
          </p:spPr>
          <p:txBody>
            <a:bodyPr lIns="12095" tIns="12095" rIns="12095" bIns="12095" anchor="ctr"/>
            <a:lstStyle/>
            <a:p>
              <a:pPr algn="ctr" defTabSz="196552">
                <a:lnSpc>
                  <a:spcPct val="100000"/>
                </a:lnSpc>
                <a:spcBef>
                  <a:spcPts val="0"/>
                </a:spcBef>
                <a:defRPr sz="3200">
                  <a:solidFill>
                    <a:srgbClr val="D44D74"/>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grpSp>
      <p:grpSp>
        <p:nvGrpSpPr>
          <p:cNvPr id="27" name="Group 26">
            <a:extLst>
              <a:ext uri="{FF2B5EF4-FFF2-40B4-BE49-F238E27FC236}">
                <a16:creationId xmlns:a16="http://schemas.microsoft.com/office/drawing/2014/main" id="{F918CE82-2272-A881-BE31-2F788E864BE0}"/>
              </a:ext>
            </a:extLst>
          </p:cNvPr>
          <p:cNvGrpSpPr/>
          <p:nvPr/>
        </p:nvGrpSpPr>
        <p:grpSpPr>
          <a:xfrm>
            <a:off x="6750749" y="1598290"/>
            <a:ext cx="2172832" cy="2936621"/>
            <a:chOff x="6750749" y="1598290"/>
            <a:chExt cx="2172832" cy="2936621"/>
          </a:xfrm>
        </p:grpSpPr>
        <p:sp>
          <p:nvSpPr>
            <p:cNvPr id="11" name="Rounded Rectangle 40">
              <a:extLst>
                <a:ext uri="{FF2B5EF4-FFF2-40B4-BE49-F238E27FC236}">
                  <a16:creationId xmlns:a16="http://schemas.microsoft.com/office/drawing/2014/main" id="{FA0C0AF0-1540-08DC-F635-7694DCCAB5D5}"/>
                </a:ext>
              </a:extLst>
            </p:cNvPr>
            <p:cNvSpPr/>
            <p:nvPr/>
          </p:nvSpPr>
          <p:spPr>
            <a:xfrm>
              <a:off x="6750749" y="1598290"/>
              <a:ext cx="2172832" cy="2936621"/>
            </a:xfrm>
            <a:prstGeom prst="roundRect">
              <a:avLst>
                <a:gd name="adj" fmla="val 5143"/>
              </a:avLst>
            </a:prstGeom>
            <a:solidFill>
              <a:schemeClr val="accent3">
                <a:alpha val="10256"/>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US" sz="1200">
                <a:solidFill>
                  <a:schemeClr val="bg1"/>
                </a:solidFill>
              </a:endParaRPr>
            </a:p>
          </p:txBody>
        </p:sp>
        <p:sp>
          <p:nvSpPr>
            <p:cNvPr id="16" name="TextBox 15">
              <a:extLst>
                <a:ext uri="{FF2B5EF4-FFF2-40B4-BE49-F238E27FC236}">
                  <a16:creationId xmlns:a16="http://schemas.microsoft.com/office/drawing/2014/main" id="{6EBE3E88-5573-18AD-0D76-43CD5C584CFE}"/>
                </a:ext>
              </a:extLst>
            </p:cNvPr>
            <p:cNvSpPr txBox="1"/>
            <p:nvPr/>
          </p:nvSpPr>
          <p:spPr>
            <a:xfrm>
              <a:off x="7346035" y="2608451"/>
              <a:ext cx="982260" cy="597599"/>
            </a:xfrm>
            <a:prstGeom prst="rect">
              <a:avLst/>
            </a:prstGeom>
            <a:noFill/>
          </p:spPr>
          <p:txBody>
            <a:bodyPr wrap="square">
              <a:spAutoFit/>
            </a:bodyPr>
            <a:lstStyle>
              <a:defPPr>
                <a:defRPr lang="en-US"/>
              </a:defPPr>
              <a:lvl1pPr marR="0" lvl="0" indent="0" algn="ctr" defTabSz="914358" fontAlgn="auto">
                <a:lnSpc>
                  <a:spcPct val="90000"/>
                </a:lnSpc>
                <a:spcBef>
                  <a:spcPts val="0"/>
                </a:spcBef>
                <a:spcAft>
                  <a:spcPts val="0"/>
                </a:spcAft>
                <a:buClrTx/>
                <a:buSzTx/>
                <a:buFontTx/>
                <a:buNone/>
                <a:tabLst/>
                <a:defRPr kumimoji="0" b="0" i="0" u="none" strike="noStrike" cap="none" spc="0" normalizeH="0" baseline="0">
                  <a:ln>
                    <a:noFill/>
                  </a:ln>
                  <a:solidFill>
                    <a:schemeClr val="tx1"/>
                  </a:solidFill>
                  <a:effectLst/>
                  <a:uLnTx/>
                  <a:uFillTx/>
                </a:defRPr>
              </a:lvl1pPr>
            </a:lstStyle>
            <a:p>
              <a:r>
                <a:rPr lang="en-US">
                  <a:solidFill>
                    <a:schemeClr val="bg1"/>
                  </a:solidFill>
                </a:rPr>
                <a:t>AI Agents</a:t>
              </a:r>
            </a:p>
          </p:txBody>
        </p:sp>
        <p:sp>
          <p:nvSpPr>
            <p:cNvPr id="18" name="TextBox 17">
              <a:extLst>
                <a:ext uri="{FF2B5EF4-FFF2-40B4-BE49-F238E27FC236}">
                  <a16:creationId xmlns:a16="http://schemas.microsoft.com/office/drawing/2014/main" id="{1A278C28-B441-12BA-5022-F07EEFB65128}"/>
                </a:ext>
              </a:extLst>
            </p:cNvPr>
            <p:cNvSpPr txBox="1"/>
            <p:nvPr/>
          </p:nvSpPr>
          <p:spPr>
            <a:xfrm>
              <a:off x="6901722" y="3323531"/>
              <a:ext cx="1870886" cy="1000274"/>
            </a:xfrm>
            <a:prstGeom prst="rect">
              <a:avLst/>
            </a:prstGeom>
            <a:noFill/>
          </p:spPr>
          <p:txBody>
            <a:bodyPr wrap="square" lIns="0" tIns="0" rIns="0" bIns="0" rtlCol="0" anchor="t">
              <a:spAutoFit/>
            </a:bodyPr>
            <a:lstStyle/>
            <a:p>
              <a:pPr marL="171450" indent="-171450">
                <a:spcAft>
                  <a:spcPts val="300"/>
                </a:spcAft>
                <a:buClr>
                  <a:schemeClr val="bg1"/>
                </a:buClr>
                <a:buFont typeface="Arial" panose="020B0604020202020204" pitchFamily="34" charset="0"/>
                <a:buChar char="•"/>
              </a:pPr>
              <a:r>
                <a:rPr lang="en-GB" sz="1000">
                  <a:solidFill>
                    <a:schemeClr val="bg1"/>
                  </a:solidFill>
                </a:rPr>
                <a:t>Omnichannel, multimodal &amp; multilingual </a:t>
              </a:r>
            </a:p>
            <a:p>
              <a:pPr marL="171450" indent="-171450">
                <a:spcAft>
                  <a:spcPts val="300"/>
                </a:spcAft>
                <a:buClr>
                  <a:schemeClr val="bg1"/>
                </a:buClr>
                <a:buFont typeface="Arial" panose="020B0604020202020204" pitchFamily="34" charset="0"/>
                <a:buChar char="•"/>
              </a:pPr>
              <a:r>
                <a:rPr lang="en-GB" sz="1000">
                  <a:solidFill>
                    <a:schemeClr val="bg1"/>
                  </a:solidFill>
                </a:rPr>
                <a:t>Scripted &amp; autonomous modes  </a:t>
              </a:r>
            </a:p>
            <a:p>
              <a:pPr marL="171450" indent="-171450">
                <a:spcAft>
                  <a:spcPts val="300"/>
                </a:spcAft>
                <a:buClr>
                  <a:schemeClr val="bg1"/>
                </a:buClr>
                <a:buFont typeface="Arial" panose="020B0604020202020204" pitchFamily="34" charset="0"/>
                <a:buChar char="•"/>
              </a:pPr>
              <a:r>
                <a:rPr lang="en-GB" sz="1000">
                  <a:solidFill>
                    <a:schemeClr val="bg1"/>
                  </a:solidFill>
                </a:rPr>
                <a:t>Execute actions and fulfil intents</a:t>
              </a:r>
            </a:p>
          </p:txBody>
        </p:sp>
        <p:grpSp>
          <p:nvGrpSpPr>
            <p:cNvPr id="20" name="Group">
              <a:extLst>
                <a:ext uri="{FF2B5EF4-FFF2-40B4-BE49-F238E27FC236}">
                  <a16:creationId xmlns:a16="http://schemas.microsoft.com/office/drawing/2014/main" id="{8B5CF0B0-FF35-9D5B-F0A7-9E66E0AA15EB}"/>
                </a:ext>
              </a:extLst>
            </p:cNvPr>
            <p:cNvGrpSpPr/>
            <p:nvPr/>
          </p:nvGrpSpPr>
          <p:grpSpPr>
            <a:xfrm>
              <a:off x="7591521" y="1926086"/>
              <a:ext cx="491287" cy="392963"/>
              <a:chOff x="-1" y="0"/>
              <a:chExt cx="2063405" cy="1650448"/>
            </a:xfrm>
            <a:solidFill>
              <a:srgbClr val="00B0F0"/>
            </a:solidFill>
          </p:grpSpPr>
          <p:sp>
            <p:nvSpPr>
              <p:cNvPr id="21" name="Shape">
                <a:extLst>
                  <a:ext uri="{FF2B5EF4-FFF2-40B4-BE49-F238E27FC236}">
                    <a16:creationId xmlns:a16="http://schemas.microsoft.com/office/drawing/2014/main" id="{45EE7049-D03A-17FB-711F-F7E9FC4B39F6}"/>
                  </a:ext>
                </a:extLst>
              </p:cNvPr>
              <p:cNvSpPr/>
              <p:nvPr/>
            </p:nvSpPr>
            <p:spPr>
              <a:xfrm>
                <a:off x="206043" y="755734"/>
                <a:ext cx="1857361" cy="894714"/>
              </a:xfrm>
              <a:custGeom>
                <a:avLst/>
                <a:gdLst/>
                <a:ahLst/>
                <a:cxnLst>
                  <a:cxn ang="0">
                    <a:pos x="wd2" y="hd2"/>
                  </a:cxn>
                  <a:cxn ang="5400000">
                    <a:pos x="wd2" y="hd2"/>
                  </a:cxn>
                  <a:cxn ang="10800000">
                    <a:pos x="wd2" y="hd2"/>
                  </a:cxn>
                  <a:cxn ang="16200000">
                    <a:pos x="wd2" y="hd2"/>
                  </a:cxn>
                </a:cxnLst>
                <a:rect l="0" t="0" r="r" b="b"/>
                <a:pathLst>
                  <a:path w="21598" h="21510" extrusionOk="0">
                    <a:moveTo>
                      <a:pt x="21598" y="6642"/>
                    </a:moveTo>
                    <a:cubicBezTo>
                      <a:pt x="21600" y="5403"/>
                      <a:pt x="21434" y="4188"/>
                      <a:pt x="21119" y="3135"/>
                    </a:cubicBezTo>
                    <a:cubicBezTo>
                      <a:pt x="20803" y="2082"/>
                      <a:pt x="20351" y="1232"/>
                      <a:pt x="19814" y="684"/>
                    </a:cubicBezTo>
                    <a:cubicBezTo>
                      <a:pt x="19277" y="136"/>
                      <a:pt x="18676" y="-90"/>
                      <a:pt x="18080" y="33"/>
                    </a:cubicBezTo>
                    <a:cubicBezTo>
                      <a:pt x="17483" y="156"/>
                      <a:pt x="16916" y="623"/>
                      <a:pt x="16441" y="1380"/>
                    </a:cubicBezTo>
                    <a:cubicBezTo>
                      <a:pt x="15967" y="2137"/>
                      <a:pt x="15605" y="3154"/>
                      <a:pt x="15397" y="4315"/>
                    </a:cubicBezTo>
                    <a:cubicBezTo>
                      <a:pt x="15188" y="5476"/>
                      <a:pt x="15142" y="6735"/>
                      <a:pt x="15262" y="7949"/>
                    </a:cubicBezTo>
                    <a:cubicBezTo>
                      <a:pt x="15383" y="9162"/>
                      <a:pt x="15666" y="10281"/>
                      <a:pt x="16079" y="11179"/>
                    </a:cubicBezTo>
                    <a:cubicBezTo>
                      <a:pt x="16492" y="12076"/>
                      <a:pt x="17018" y="12716"/>
                      <a:pt x="17599" y="13025"/>
                    </a:cubicBezTo>
                    <a:cubicBezTo>
                      <a:pt x="17587" y="14411"/>
                      <a:pt x="17313" y="15732"/>
                      <a:pt x="16835" y="16704"/>
                    </a:cubicBezTo>
                    <a:cubicBezTo>
                      <a:pt x="16358" y="17677"/>
                      <a:pt x="15715" y="18223"/>
                      <a:pt x="15044" y="18226"/>
                    </a:cubicBezTo>
                    <a:lnTo>
                      <a:pt x="4147" y="18226"/>
                    </a:lnTo>
                    <a:cubicBezTo>
                      <a:pt x="3469" y="18224"/>
                      <a:pt x="2818" y="17666"/>
                      <a:pt x="2339" y="16675"/>
                    </a:cubicBezTo>
                    <a:cubicBezTo>
                      <a:pt x="1859" y="15683"/>
                      <a:pt x="1589" y="14339"/>
                      <a:pt x="1588" y="12937"/>
                    </a:cubicBezTo>
                    <a:lnTo>
                      <a:pt x="1588" y="8291"/>
                    </a:lnTo>
                    <a:cubicBezTo>
                      <a:pt x="1586" y="7858"/>
                      <a:pt x="1502" y="7444"/>
                      <a:pt x="1353" y="7140"/>
                    </a:cubicBezTo>
                    <a:cubicBezTo>
                      <a:pt x="1204" y="6836"/>
                      <a:pt x="1004" y="6665"/>
                      <a:pt x="794" y="6665"/>
                    </a:cubicBezTo>
                    <a:cubicBezTo>
                      <a:pt x="585" y="6665"/>
                      <a:pt x="384" y="6836"/>
                      <a:pt x="235" y="7140"/>
                    </a:cubicBezTo>
                    <a:cubicBezTo>
                      <a:pt x="87" y="7444"/>
                      <a:pt x="2" y="7858"/>
                      <a:pt x="0" y="8291"/>
                    </a:cubicBezTo>
                    <a:lnTo>
                      <a:pt x="0" y="12937"/>
                    </a:lnTo>
                    <a:cubicBezTo>
                      <a:pt x="1" y="15210"/>
                      <a:pt x="439" y="17389"/>
                      <a:pt x="1216" y="18996"/>
                    </a:cubicBezTo>
                    <a:cubicBezTo>
                      <a:pt x="1994" y="20603"/>
                      <a:pt x="3048" y="21507"/>
                      <a:pt x="4147" y="21510"/>
                    </a:cubicBezTo>
                    <a:lnTo>
                      <a:pt x="15044" y="21510"/>
                    </a:lnTo>
                    <a:cubicBezTo>
                      <a:pt x="16135" y="21507"/>
                      <a:pt x="17182" y="20615"/>
                      <a:pt x="17957" y="19028"/>
                    </a:cubicBezTo>
                    <a:cubicBezTo>
                      <a:pt x="18732" y="17441"/>
                      <a:pt x="19174" y="15286"/>
                      <a:pt x="19187" y="13031"/>
                    </a:cubicBezTo>
                    <a:cubicBezTo>
                      <a:pt x="19874" y="12670"/>
                      <a:pt x="20485" y="11846"/>
                      <a:pt x="20921" y="10689"/>
                    </a:cubicBezTo>
                    <a:cubicBezTo>
                      <a:pt x="21358" y="9533"/>
                      <a:pt x="21596" y="8109"/>
                      <a:pt x="21598" y="6642"/>
                    </a:cubicBezTo>
                    <a:close/>
                    <a:moveTo>
                      <a:pt x="18397" y="9951"/>
                    </a:moveTo>
                    <a:cubicBezTo>
                      <a:pt x="18081" y="9951"/>
                      <a:pt x="17771" y="9756"/>
                      <a:pt x="17508" y="9393"/>
                    </a:cubicBezTo>
                    <a:cubicBezTo>
                      <a:pt x="17245" y="9029"/>
                      <a:pt x="17040" y="8513"/>
                      <a:pt x="16919" y="7908"/>
                    </a:cubicBezTo>
                    <a:cubicBezTo>
                      <a:pt x="16798" y="7304"/>
                      <a:pt x="16766" y="6638"/>
                      <a:pt x="16828" y="5997"/>
                    </a:cubicBezTo>
                    <a:cubicBezTo>
                      <a:pt x="16889" y="5355"/>
                      <a:pt x="17042" y="4765"/>
                      <a:pt x="17266" y="4303"/>
                    </a:cubicBezTo>
                    <a:cubicBezTo>
                      <a:pt x="17489" y="3840"/>
                      <a:pt x="17775" y="3525"/>
                      <a:pt x="18085" y="3397"/>
                    </a:cubicBezTo>
                    <a:cubicBezTo>
                      <a:pt x="18395" y="3270"/>
                      <a:pt x="18717" y="3335"/>
                      <a:pt x="19010" y="3585"/>
                    </a:cubicBezTo>
                    <a:cubicBezTo>
                      <a:pt x="19302" y="3836"/>
                      <a:pt x="19552" y="4260"/>
                      <a:pt x="19728" y="4804"/>
                    </a:cubicBezTo>
                    <a:cubicBezTo>
                      <a:pt x="19904" y="5348"/>
                      <a:pt x="19998" y="5988"/>
                      <a:pt x="19998" y="6642"/>
                    </a:cubicBezTo>
                    <a:cubicBezTo>
                      <a:pt x="19997" y="7519"/>
                      <a:pt x="19828" y="8360"/>
                      <a:pt x="19528" y="8981"/>
                    </a:cubicBezTo>
                    <a:cubicBezTo>
                      <a:pt x="19228" y="9601"/>
                      <a:pt x="18822" y="9950"/>
                      <a:pt x="18397" y="9951"/>
                    </a:cubicBezTo>
                    <a:close/>
                  </a:path>
                </a:pathLst>
              </a:cu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sp>
            <p:nvSpPr>
              <p:cNvPr id="22" name="Circle">
                <a:extLst>
                  <a:ext uri="{FF2B5EF4-FFF2-40B4-BE49-F238E27FC236}">
                    <a16:creationId xmlns:a16="http://schemas.microsoft.com/office/drawing/2014/main" id="{F322CD5C-9800-E7D8-6A2C-FC8A2C078476}"/>
                  </a:ext>
                </a:extLst>
              </p:cNvPr>
              <p:cNvSpPr/>
              <p:nvPr/>
            </p:nvSpPr>
            <p:spPr>
              <a:xfrm>
                <a:off x="1203290" y="549848"/>
                <a:ext cx="206429" cy="206429"/>
              </a:xfrm>
              <a:prstGeom prst="ellipse">
                <a:avLst/>
              </a:pr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sp>
            <p:nvSpPr>
              <p:cNvPr id="23" name="Circle">
                <a:extLst>
                  <a:ext uri="{FF2B5EF4-FFF2-40B4-BE49-F238E27FC236}">
                    <a16:creationId xmlns:a16="http://schemas.microsoft.com/office/drawing/2014/main" id="{AAC779D5-5758-D615-1D55-C98547D4C70B}"/>
                  </a:ext>
                </a:extLst>
              </p:cNvPr>
              <p:cNvSpPr/>
              <p:nvPr/>
            </p:nvSpPr>
            <p:spPr>
              <a:xfrm>
                <a:off x="652815" y="549848"/>
                <a:ext cx="206430" cy="206429"/>
              </a:xfrm>
              <a:prstGeom prst="ellipse">
                <a:avLst/>
              </a:pr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sp>
            <p:nvSpPr>
              <p:cNvPr id="24" name="Shape">
                <a:extLst>
                  <a:ext uri="{FF2B5EF4-FFF2-40B4-BE49-F238E27FC236}">
                    <a16:creationId xmlns:a16="http://schemas.microsoft.com/office/drawing/2014/main" id="{EDCC91EC-5EB7-00E3-2962-A1B98DD72E17}"/>
                  </a:ext>
                </a:extLst>
              </p:cNvPr>
              <p:cNvSpPr/>
              <p:nvPr/>
            </p:nvSpPr>
            <p:spPr>
              <a:xfrm>
                <a:off x="-1" y="0"/>
                <a:ext cx="1856509" cy="894218"/>
              </a:xfrm>
              <a:custGeom>
                <a:avLst/>
                <a:gdLst/>
                <a:ahLst/>
                <a:cxnLst>
                  <a:cxn ang="0">
                    <a:pos x="wd2" y="hd2"/>
                  </a:cxn>
                  <a:cxn ang="5400000">
                    <a:pos x="wd2" y="hd2"/>
                  </a:cxn>
                  <a:cxn ang="10800000">
                    <a:pos x="wd2" y="hd2"/>
                  </a:cxn>
                  <a:cxn ang="16200000">
                    <a:pos x="wd2" y="hd2"/>
                  </a:cxn>
                </a:cxnLst>
                <a:rect l="0" t="0" r="r" b="b"/>
                <a:pathLst>
                  <a:path w="21544" h="21509" extrusionOk="0">
                    <a:moveTo>
                      <a:pt x="6378" y="14888"/>
                    </a:moveTo>
                    <a:cubicBezTo>
                      <a:pt x="6376" y="13424"/>
                      <a:pt x="6139" y="12002"/>
                      <a:pt x="5705" y="10847"/>
                    </a:cubicBezTo>
                    <a:cubicBezTo>
                      <a:pt x="5271" y="9691"/>
                      <a:pt x="4665" y="8866"/>
                      <a:pt x="3980" y="8502"/>
                    </a:cubicBezTo>
                    <a:cubicBezTo>
                      <a:pt x="3990" y="7113"/>
                      <a:pt x="4263" y="5788"/>
                      <a:pt x="4740" y="4812"/>
                    </a:cubicBezTo>
                    <a:cubicBezTo>
                      <a:pt x="5217" y="3836"/>
                      <a:pt x="5860" y="3288"/>
                      <a:pt x="6530" y="3286"/>
                    </a:cubicBezTo>
                    <a:lnTo>
                      <a:pt x="17405" y="3286"/>
                    </a:lnTo>
                    <a:cubicBezTo>
                      <a:pt x="18082" y="3287"/>
                      <a:pt x="18731" y="3845"/>
                      <a:pt x="19210" y="4838"/>
                    </a:cubicBezTo>
                    <a:cubicBezTo>
                      <a:pt x="19689" y="5830"/>
                      <a:pt x="19958" y="7175"/>
                      <a:pt x="19959" y="8579"/>
                    </a:cubicBezTo>
                    <a:lnTo>
                      <a:pt x="19959" y="13233"/>
                    </a:lnTo>
                    <a:cubicBezTo>
                      <a:pt x="19958" y="13451"/>
                      <a:pt x="19977" y="13666"/>
                      <a:pt x="20017" y="13867"/>
                    </a:cubicBezTo>
                    <a:cubicBezTo>
                      <a:pt x="20056" y="14068"/>
                      <a:pt x="20114" y="14252"/>
                      <a:pt x="20188" y="14406"/>
                    </a:cubicBezTo>
                    <a:cubicBezTo>
                      <a:pt x="20262" y="14560"/>
                      <a:pt x="20349" y="14683"/>
                      <a:pt x="20446" y="14766"/>
                    </a:cubicBezTo>
                    <a:cubicBezTo>
                      <a:pt x="20543" y="14850"/>
                      <a:pt x="20647" y="14893"/>
                      <a:pt x="20751" y="14893"/>
                    </a:cubicBezTo>
                    <a:cubicBezTo>
                      <a:pt x="20856" y="14893"/>
                      <a:pt x="20960" y="14850"/>
                      <a:pt x="21056" y="14766"/>
                    </a:cubicBezTo>
                    <a:cubicBezTo>
                      <a:pt x="21153" y="14683"/>
                      <a:pt x="21241" y="14560"/>
                      <a:pt x="21315" y="14406"/>
                    </a:cubicBezTo>
                    <a:cubicBezTo>
                      <a:pt x="21388" y="14252"/>
                      <a:pt x="21447" y="14068"/>
                      <a:pt x="21486" y="13867"/>
                    </a:cubicBezTo>
                    <a:cubicBezTo>
                      <a:pt x="21525" y="13666"/>
                      <a:pt x="21545" y="13451"/>
                      <a:pt x="21544" y="13233"/>
                    </a:cubicBezTo>
                    <a:lnTo>
                      <a:pt x="21544" y="8579"/>
                    </a:lnTo>
                    <a:cubicBezTo>
                      <a:pt x="21543" y="6304"/>
                      <a:pt x="21106" y="4123"/>
                      <a:pt x="20330" y="2515"/>
                    </a:cubicBezTo>
                    <a:cubicBezTo>
                      <a:pt x="19554" y="907"/>
                      <a:pt x="18502" y="2"/>
                      <a:pt x="17405" y="0"/>
                    </a:cubicBezTo>
                    <a:lnTo>
                      <a:pt x="6530" y="0"/>
                    </a:lnTo>
                    <a:cubicBezTo>
                      <a:pt x="5440" y="3"/>
                      <a:pt x="4395" y="897"/>
                      <a:pt x="3620" y="2488"/>
                    </a:cubicBezTo>
                    <a:cubicBezTo>
                      <a:pt x="2846" y="4078"/>
                      <a:pt x="2406" y="6238"/>
                      <a:pt x="2395" y="8497"/>
                    </a:cubicBezTo>
                    <a:cubicBezTo>
                      <a:pt x="1817" y="8805"/>
                      <a:pt x="1292" y="9443"/>
                      <a:pt x="881" y="10338"/>
                    </a:cubicBezTo>
                    <a:cubicBezTo>
                      <a:pt x="469" y="11233"/>
                      <a:pt x="186" y="12350"/>
                      <a:pt x="66" y="13562"/>
                    </a:cubicBezTo>
                    <a:cubicBezTo>
                      <a:pt x="-55" y="14773"/>
                      <a:pt x="-9" y="16031"/>
                      <a:pt x="198" y="17191"/>
                    </a:cubicBezTo>
                    <a:cubicBezTo>
                      <a:pt x="405" y="18351"/>
                      <a:pt x="765" y="19368"/>
                      <a:pt x="1236" y="20125"/>
                    </a:cubicBezTo>
                    <a:cubicBezTo>
                      <a:pt x="1708" y="20883"/>
                      <a:pt x="2273" y="21350"/>
                      <a:pt x="2867" y="21475"/>
                    </a:cubicBezTo>
                    <a:cubicBezTo>
                      <a:pt x="3461" y="21600"/>
                      <a:pt x="4060" y="21377"/>
                      <a:pt x="4595" y="20831"/>
                    </a:cubicBezTo>
                    <a:cubicBezTo>
                      <a:pt x="5131" y="20286"/>
                      <a:pt x="5582" y="19439"/>
                      <a:pt x="5897" y="18389"/>
                    </a:cubicBezTo>
                    <a:cubicBezTo>
                      <a:pt x="6212" y="17338"/>
                      <a:pt x="6379" y="16125"/>
                      <a:pt x="6378" y="14888"/>
                    </a:cubicBezTo>
                    <a:close/>
                    <a:moveTo>
                      <a:pt x="1587" y="14888"/>
                    </a:moveTo>
                    <a:cubicBezTo>
                      <a:pt x="1587" y="14234"/>
                      <a:pt x="1680" y="13594"/>
                      <a:pt x="1856" y="13049"/>
                    </a:cubicBezTo>
                    <a:cubicBezTo>
                      <a:pt x="2031" y="12505"/>
                      <a:pt x="2281" y="12081"/>
                      <a:pt x="2573" y="11830"/>
                    </a:cubicBezTo>
                    <a:cubicBezTo>
                      <a:pt x="2864" y="11580"/>
                      <a:pt x="3186" y="11514"/>
                      <a:pt x="3495" y="11642"/>
                    </a:cubicBezTo>
                    <a:cubicBezTo>
                      <a:pt x="3805" y="11770"/>
                      <a:pt x="4090" y="12085"/>
                      <a:pt x="4313" y="12548"/>
                    </a:cubicBezTo>
                    <a:cubicBezTo>
                      <a:pt x="4536" y="13011"/>
                      <a:pt x="4688" y="13601"/>
                      <a:pt x="4750" y="14243"/>
                    </a:cubicBezTo>
                    <a:cubicBezTo>
                      <a:pt x="4812" y="14885"/>
                      <a:pt x="4780" y="15550"/>
                      <a:pt x="4659" y="16155"/>
                    </a:cubicBezTo>
                    <a:cubicBezTo>
                      <a:pt x="4538" y="16760"/>
                      <a:pt x="4334" y="17277"/>
                      <a:pt x="4071" y="17641"/>
                    </a:cubicBezTo>
                    <a:cubicBezTo>
                      <a:pt x="3808" y="18004"/>
                      <a:pt x="3500" y="18199"/>
                      <a:pt x="3184" y="18199"/>
                    </a:cubicBezTo>
                    <a:cubicBezTo>
                      <a:pt x="2760" y="18198"/>
                      <a:pt x="2354" y="17849"/>
                      <a:pt x="2055" y="17228"/>
                    </a:cubicBezTo>
                    <a:cubicBezTo>
                      <a:pt x="1756" y="16608"/>
                      <a:pt x="1587" y="15766"/>
                      <a:pt x="1587" y="14888"/>
                    </a:cubicBezTo>
                    <a:close/>
                  </a:path>
                </a:pathLst>
              </a:cu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sp>
            <p:nvSpPr>
              <p:cNvPr id="25" name="Shape">
                <a:extLst>
                  <a:ext uri="{FF2B5EF4-FFF2-40B4-BE49-F238E27FC236}">
                    <a16:creationId xmlns:a16="http://schemas.microsoft.com/office/drawing/2014/main" id="{0333899F-A48C-1036-D813-21DBBD3F34AC}"/>
                  </a:ext>
                </a:extLst>
              </p:cNvPr>
              <p:cNvSpPr/>
              <p:nvPr/>
            </p:nvSpPr>
            <p:spPr>
              <a:xfrm>
                <a:off x="653250" y="895155"/>
                <a:ext cx="756011" cy="342926"/>
              </a:xfrm>
              <a:custGeom>
                <a:avLst/>
                <a:gdLst/>
                <a:ahLst/>
                <a:cxnLst>
                  <a:cxn ang="0">
                    <a:pos x="wd2" y="hd2"/>
                  </a:cxn>
                  <a:cxn ang="5400000">
                    <a:pos x="wd2" y="hd2"/>
                  </a:cxn>
                  <a:cxn ang="10800000">
                    <a:pos x="wd2" y="hd2"/>
                  </a:cxn>
                  <a:cxn ang="16200000">
                    <a:pos x="wd2" y="hd2"/>
                  </a:cxn>
                </a:cxnLst>
                <a:rect l="0" t="0" r="r" b="b"/>
                <a:pathLst>
                  <a:path w="21488" h="21478" extrusionOk="0">
                    <a:moveTo>
                      <a:pt x="126" y="5831"/>
                    </a:moveTo>
                    <a:cubicBezTo>
                      <a:pt x="995" y="10465"/>
                      <a:pt x="2469" y="14426"/>
                      <a:pt x="4361" y="17211"/>
                    </a:cubicBezTo>
                    <a:cubicBezTo>
                      <a:pt x="6253" y="19997"/>
                      <a:pt x="8478" y="21482"/>
                      <a:pt x="10753" y="21478"/>
                    </a:cubicBezTo>
                    <a:cubicBezTo>
                      <a:pt x="13029" y="21474"/>
                      <a:pt x="15252" y="19980"/>
                      <a:pt x="17142" y="17188"/>
                    </a:cubicBezTo>
                    <a:cubicBezTo>
                      <a:pt x="19032" y="14395"/>
                      <a:pt x="20503" y="10429"/>
                      <a:pt x="21369" y="5792"/>
                    </a:cubicBezTo>
                    <a:cubicBezTo>
                      <a:pt x="21545" y="4730"/>
                      <a:pt x="21525" y="3560"/>
                      <a:pt x="21314" y="2530"/>
                    </a:cubicBezTo>
                    <a:cubicBezTo>
                      <a:pt x="21102" y="1501"/>
                      <a:pt x="20715" y="697"/>
                      <a:pt x="20237" y="289"/>
                    </a:cubicBezTo>
                    <a:cubicBezTo>
                      <a:pt x="19759" y="-118"/>
                      <a:pt x="19227" y="-95"/>
                      <a:pt x="18757" y="353"/>
                    </a:cubicBezTo>
                    <a:cubicBezTo>
                      <a:pt x="18286" y="801"/>
                      <a:pt x="17914" y="1639"/>
                      <a:pt x="17721" y="2685"/>
                    </a:cubicBezTo>
                    <a:cubicBezTo>
                      <a:pt x="17139" y="5706"/>
                      <a:pt x="16166" y="8281"/>
                      <a:pt x="14923" y="10090"/>
                    </a:cubicBezTo>
                    <a:cubicBezTo>
                      <a:pt x="13681" y="11899"/>
                      <a:pt x="12224" y="12862"/>
                      <a:pt x="10735" y="12858"/>
                    </a:cubicBezTo>
                    <a:cubicBezTo>
                      <a:pt x="9246" y="12854"/>
                      <a:pt x="7790" y="11883"/>
                      <a:pt x="6550" y="10068"/>
                    </a:cubicBezTo>
                    <a:cubicBezTo>
                      <a:pt x="5309" y="8252"/>
                      <a:pt x="4339" y="5671"/>
                      <a:pt x="3760" y="2648"/>
                    </a:cubicBezTo>
                    <a:cubicBezTo>
                      <a:pt x="3563" y="1605"/>
                      <a:pt x="3187" y="775"/>
                      <a:pt x="2715" y="338"/>
                    </a:cubicBezTo>
                    <a:cubicBezTo>
                      <a:pt x="2242" y="-101"/>
                      <a:pt x="1710" y="-113"/>
                      <a:pt x="1234" y="304"/>
                    </a:cubicBezTo>
                    <a:cubicBezTo>
                      <a:pt x="757" y="722"/>
                      <a:pt x="374" y="1534"/>
                      <a:pt x="167" y="2567"/>
                    </a:cubicBezTo>
                    <a:cubicBezTo>
                      <a:pt x="-40" y="3601"/>
                      <a:pt x="-55" y="4772"/>
                      <a:pt x="126" y="5829"/>
                    </a:cubicBezTo>
                    <a:lnTo>
                      <a:pt x="126" y="5831"/>
                    </a:lnTo>
                    <a:close/>
                  </a:path>
                </a:pathLst>
              </a:cu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grpSp>
      </p:grpSp>
      <p:sp>
        <p:nvSpPr>
          <p:cNvPr id="26" name="Shape">
            <a:extLst>
              <a:ext uri="{FF2B5EF4-FFF2-40B4-BE49-F238E27FC236}">
                <a16:creationId xmlns:a16="http://schemas.microsoft.com/office/drawing/2014/main" id="{409F15B2-74F3-E121-2CEC-53FCEE0591D0}"/>
              </a:ext>
            </a:extLst>
          </p:cNvPr>
          <p:cNvSpPr/>
          <p:nvPr/>
        </p:nvSpPr>
        <p:spPr>
          <a:xfrm>
            <a:off x="5267394" y="1899910"/>
            <a:ext cx="449181" cy="458580"/>
          </a:xfrm>
          <a:custGeom>
            <a:avLst/>
            <a:gdLst/>
            <a:ahLst/>
            <a:cxnLst>
              <a:cxn ang="0">
                <a:pos x="wd2" y="hd2"/>
              </a:cxn>
              <a:cxn ang="5400000">
                <a:pos x="wd2" y="hd2"/>
              </a:cxn>
              <a:cxn ang="10800000">
                <a:pos x="wd2" y="hd2"/>
              </a:cxn>
              <a:cxn ang="16200000">
                <a:pos x="wd2" y="hd2"/>
              </a:cxn>
            </a:cxnLst>
            <a:rect l="0" t="0" r="r" b="b"/>
            <a:pathLst>
              <a:path w="21573" h="21465" extrusionOk="0">
                <a:moveTo>
                  <a:pt x="21160" y="19474"/>
                </a:moveTo>
                <a:cubicBezTo>
                  <a:pt x="21098" y="19430"/>
                  <a:pt x="21027" y="19385"/>
                  <a:pt x="20950" y="19338"/>
                </a:cubicBezTo>
                <a:cubicBezTo>
                  <a:pt x="20615" y="19152"/>
                  <a:pt x="20350" y="18865"/>
                  <a:pt x="20196" y="18521"/>
                </a:cubicBezTo>
                <a:cubicBezTo>
                  <a:pt x="20640" y="17811"/>
                  <a:pt x="20931" y="17020"/>
                  <a:pt x="21051" y="16197"/>
                </a:cubicBezTo>
                <a:cubicBezTo>
                  <a:pt x="21171" y="15374"/>
                  <a:pt x="21119" y="14536"/>
                  <a:pt x="20897" y="13733"/>
                </a:cubicBezTo>
                <a:cubicBezTo>
                  <a:pt x="20674" y="12930"/>
                  <a:pt x="20287" y="12180"/>
                  <a:pt x="19758" y="11528"/>
                </a:cubicBezTo>
                <a:cubicBezTo>
                  <a:pt x="19229" y="10875"/>
                  <a:pt x="18570" y="10334"/>
                  <a:pt x="17820" y="9938"/>
                </a:cubicBezTo>
                <a:cubicBezTo>
                  <a:pt x="18072" y="8587"/>
                  <a:pt x="17981" y="7197"/>
                  <a:pt x="17556" y="5888"/>
                </a:cubicBezTo>
                <a:cubicBezTo>
                  <a:pt x="17131" y="4579"/>
                  <a:pt x="16385" y="3391"/>
                  <a:pt x="15382" y="2427"/>
                </a:cubicBezTo>
                <a:cubicBezTo>
                  <a:pt x="14378" y="1463"/>
                  <a:pt x="13149" y="752"/>
                  <a:pt x="11800" y="357"/>
                </a:cubicBezTo>
                <a:cubicBezTo>
                  <a:pt x="10451" y="-39"/>
                  <a:pt x="9023" y="-107"/>
                  <a:pt x="7641" y="158"/>
                </a:cubicBezTo>
                <a:cubicBezTo>
                  <a:pt x="6258" y="422"/>
                  <a:pt x="4963" y="1012"/>
                  <a:pt x="3868" y="1875"/>
                </a:cubicBezTo>
                <a:cubicBezTo>
                  <a:pt x="2773" y="2739"/>
                  <a:pt x="1910" y="3850"/>
                  <a:pt x="1355" y="5112"/>
                </a:cubicBezTo>
                <a:cubicBezTo>
                  <a:pt x="801" y="6374"/>
                  <a:pt x="571" y="7749"/>
                  <a:pt x="685" y="9117"/>
                </a:cubicBezTo>
                <a:cubicBezTo>
                  <a:pt x="800" y="10486"/>
                  <a:pt x="1256" y="11806"/>
                  <a:pt x="2013" y="12964"/>
                </a:cubicBezTo>
                <a:cubicBezTo>
                  <a:pt x="1773" y="13582"/>
                  <a:pt x="1321" y="14101"/>
                  <a:pt x="734" y="14432"/>
                </a:cubicBezTo>
                <a:cubicBezTo>
                  <a:pt x="630" y="14495"/>
                  <a:pt x="536" y="14554"/>
                  <a:pt x="453" y="14613"/>
                </a:cubicBezTo>
                <a:cubicBezTo>
                  <a:pt x="297" y="14724"/>
                  <a:pt x="173" y="14873"/>
                  <a:pt x="95" y="15045"/>
                </a:cubicBezTo>
                <a:cubicBezTo>
                  <a:pt x="16" y="15217"/>
                  <a:pt x="-14" y="15407"/>
                  <a:pt x="7" y="15594"/>
                </a:cubicBezTo>
                <a:cubicBezTo>
                  <a:pt x="27" y="15783"/>
                  <a:pt x="98" y="15964"/>
                  <a:pt x="212" y="16118"/>
                </a:cubicBezTo>
                <a:cubicBezTo>
                  <a:pt x="326" y="16272"/>
                  <a:pt x="480" y="16395"/>
                  <a:pt x="657" y="16474"/>
                </a:cubicBezTo>
                <a:cubicBezTo>
                  <a:pt x="1469" y="16786"/>
                  <a:pt x="2343" y="16913"/>
                  <a:pt x="3213" y="16846"/>
                </a:cubicBezTo>
                <a:cubicBezTo>
                  <a:pt x="4083" y="16778"/>
                  <a:pt x="4926" y="16518"/>
                  <a:pt x="5677" y="16086"/>
                </a:cubicBezTo>
                <a:cubicBezTo>
                  <a:pt x="6638" y="16513"/>
                  <a:pt x="7670" y="16766"/>
                  <a:pt x="8724" y="16832"/>
                </a:cubicBezTo>
                <a:cubicBezTo>
                  <a:pt x="8947" y="17696"/>
                  <a:pt x="9361" y="18503"/>
                  <a:pt x="9937" y="19195"/>
                </a:cubicBezTo>
                <a:cubicBezTo>
                  <a:pt x="10513" y="19887"/>
                  <a:pt x="11237" y="20449"/>
                  <a:pt x="12058" y="20841"/>
                </a:cubicBezTo>
                <a:cubicBezTo>
                  <a:pt x="12879" y="21232"/>
                  <a:pt x="13778" y="21445"/>
                  <a:pt x="14692" y="21463"/>
                </a:cubicBezTo>
                <a:cubicBezTo>
                  <a:pt x="15606" y="21482"/>
                  <a:pt x="16514" y="21306"/>
                  <a:pt x="17351" y="20948"/>
                </a:cubicBezTo>
                <a:cubicBezTo>
                  <a:pt x="17901" y="21243"/>
                  <a:pt x="18511" y="21416"/>
                  <a:pt x="19137" y="21454"/>
                </a:cubicBezTo>
                <a:cubicBezTo>
                  <a:pt x="19764" y="21493"/>
                  <a:pt x="20391" y="21396"/>
                  <a:pt x="20975" y="21172"/>
                </a:cubicBezTo>
                <a:cubicBezTo>
                  <a:pt x="21136" y="21101"/>
                  <a:pt x="21276" y="20990"/>
                  <a:pt x="21380" y="20850"/>
                </a:cubicBezTo>
                <a:cubicBezTo>
                  <a:pt x="21484" y="20710"/>
                  <a:pt x="21549" y="20546"/>
                  <a:pt x="21567" y="20375"/>
                </a:cubicBezTo>
                <a:cubicBezTo>
                  <a:pt x="21586" y="20203"/>
                  <a:pt x="21558" y="20030"/>
                  <a:pt x="21487" y="19872"/>
                </a:cubicBezTo>
                <a:cubicBezTo>
                  <a:pt x="21415" y="19714"/>
                  <a:pt x="21303" y="19577"/>
                  <a:pt x="21160" y="19474"/>
                </a:cubicBezTo>
                <a:lnTo>
                  <a:pt x="21160" y="19474"/>
                </a:lnTo>
                <a:close/>
                <a:moveTo>
                  <a:pt x="5994" y="14527"/>
                </a:moveTo>
                <a:cubicBezTo>
                  <a:pt x="5865" y="14460"/>
                  <a:pt x="5720" y="14430"/>
                  <a:pt x="5574" y="14439"/>
                </a:cubicBezTo>
                <a:cubicBezTo>
                  <a:pt x="5428" y="14448"/>
                  <a:pt x="5288" y="14497"/>
                  <a:pt x="5169" y="14579"/>
                </a:cubicBezTo>
                <a:cubicBezTo>
                  <a:pt x="4306" y="15170"/>
                  <a:pt x="3247" y="15425"/>
                  <a:pt x="2200" y="15294"/>
                </a:cubicBezTo>
                <a:cubicBezTo>
                  <a:pt x="2864" y="14712"/>
                  <a:pt x="3360" y="13970"/>
                  <a:pt x="3637" y="13143"/>
                </a:cubicBezTo>
                <a:cubicBezTo>
                  <a:pt x="3682" y="13025"/>
                  <a:pt x="3697" y="12899"/>
                  <a:pt x="3680" y="12774"/>
                </a:cubicBezTo>
                <a:cubicBezTo>
                  <a:pt x="3664" y="12650"/>
                  <a:pt x="3616" y="12532"/>
                  <a:pt x="3541" y="12430"/>
                </a:cubicBezTo>
                <a:cubicBezTo>
                  <a:pt x="2537" y="11052"/>
                  <a:pt x="2086" y="9363"/>
                  <a:pt x="2275" y="7684"/>
                </a:cubicBezTo>
                <a:cubicBezTo>
                  <a:pt x="2465" y="6004"/>
                  <a:pt x="3280" y="4450"/>
                  <a:pt x="4567" y="3318"/>
                </a:cubicBezTo>
                <a:cubicBezTo>
                  <a:pt x="5854" y="2186"/>
                  <a:pt x="7523" y="1554"/>
                  <a:pt x="9257" y="1542"/>
                </a:cubicBezTo>
                <a:cubicBezTo>
                  <a:pt x="10991" y="1530"/>
                  <a:pt x="12668" y="2139"/>
                  <a:pt x="13972" y="3253"/>
                </a:cubicBezTo>
                <a:cubicBezTo>
                  <a:pt x="15275" y="4368"/>
                  <a:pt x="16113" y="5910"/>
                  <a:pt x="16326" y="7587"/>
                </a:cubicBezTo>
                <a:cubicBezTo>
                  <a:pt x="16540" y="9264"/>
                  <a:pt x="16114" y="10959"/>
                  <a:pt x="15130" y="12350"/>
                </a:cubicBezTo>
                <a:cubicBezTo>
                  <a:pt x="14145" y="13741"/>
                  <a:pt x="12671" y="14731"/>
                  <a:pt x="10987" y="15133"/>
                </a:cubicBezTo>
                <a:cubicBezTo>
                  <a:pt x="9303" y="15534"/>
                  <a:pt x="7526" y="15319"/>
                  <a:pt x="5994" y="14527"/>
                </a:cubicBezTo>
                <a:lnTo>
                  <a:pt x="5994" y="14527"/>
                </a:lnTo>
                <a:close/>
                <a:moveTo>
                  <a:pt x="18667" y="17997"/>
                </a:moveTo>
                <a:cubicBezTo>
                  <a:pt x="18592" y="18099"/>
                  <a:pt x="18544" y="18217"/>
                  <a:pt x="18527" y="18342"/>
                </a:cubicBezTo>
                <a:cubicBezTo>
                  <a:pt x="18511" y="18466"/>
                  <a:pt x="18525" y="18593"/>
                  <a:pt x="18571" y="18710"/>
                </a:cubicBezTo>
                <a:cubicBezTo>
                  <a:pt x="18728" y="19150"/>
                  <a:pt x="18960" y="19560"/>
                  <a:pt x="19256" y="19925"/>
                </a:cubicBezTo>
                <a:cubicBezTo>
                  <a:pt x="18752" y="19898"/>
                  <a:pt x="18267" y="19733"/>
                  <a:pt x="17856" y="19448"/>
                </a:cubicBezTo>
                <a:cubicBezTo>
                  <a:pt x="17737" y="19366"/>
                  <a:pt x="17597" y="19317"/>
                  <a:pt x="17451" y="19308"/>
                </a:cubicBezTo>
                <a:cubicBezTo>
                  <a:pt x="17305" y="19299"/>
                  <a:pt x="17160" y="19329"/>
                  <a:pt x="17031" y="19396"/>
                </a:cubicBezTo>
                <a:cubicBezTo>
                  <a:pt x="16426" y="19708"/>
                  <a:pt x="15759" y="19889"/>
                  <a:pt x="15076" y="19924"/>
                </a:cubicBezTo>
                <a:cubicBezTo>
                  <a:pt x="14392" y="19960"/>
                  <a:pt x="13709" y="19851"/>
                  <a:pt x="13073" y="19604"/>
                </a:cubicBezTo>
                <a:cubicBezTo>
                  <a:pt x="12437" y="19356"/>
                  <a:pt x="11864" y="18977"/>
                  <a:pt x="11394" y="18493"/>
                </a:cubicBezTo>
                <a:cubicBezTo>
                  <a:pt x="10923" y="18008"/>
                  <a:pt x="10567" y="17429"/>
                  <a:pt x="10349" y="16797"/>
                </a:cubicBezTo>
                <a:cubicBezTo>
                  <a:pt x="11905" y="16611"/>
                  <a:pt x="13381" y="16018"/>
                  <a:pt x="14618" y="15079"/>
                </a:cubicBezTo>
                <a:cubicBezTo>
                  <a:pt x="15856" y="14140"/>
                  <a:pt x="16809" y="12892"/>
                  <a:pt x="17376" y="11467"/>
                </a:cubicBezTo>
                <a:cubicBezTo>
                  <a:pt x="17912" y="11804"/>
                  <a:pt x="18373" y="12243"/>
                  <a:pt x="18730" y="12757"/>
                </a:cubicBezTo>
                <a:cubicBezTo>
                  <a:pt x="19088" y="13272"/>
                  <a:pt x="19334" y="13852"/>
                  <a:pt x="19455" y="14463"/>
                </a:cubicBezTo>
                <a:cubicBezTo>
                  <a:pt x="19576" y="15073"/>
                  <a:pt x="19568" y="15701"/>
                  <a:pt x="19432" y="16308"/>
                </a:cubicBezTo>
                <a:cubicBezTo>
                  <a:pt x="19297" y="16916"/>
                  <a:pt x="19036" y="17490"/>
                  <a:pt x="18666" y="17997"/>
                </a:cubicBezTo>
                <a:lnTo>
                  <a:pt x="18667" y="17997"/>
                </a:lnTo>
                <a:close/>
              </a:path>
            </a:pathLst>
          </a:custGeom>
          <a:solidFill>
            <a:srgbClr val="00B0F0"/>
          </a:solidFill>
          <a:ln w="12700">
            <a:miter lim="400000"/>
          </a:ln>
        </p:spPr>
        <p:txBody>
          <a:bodyPr lIns="12095" tIns="12095" rIns="12095" bIns="12095" anchor="ct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spTree>
    <p:extLst>
      <p:ext uri="{BB962C8B-B14F-4D97-AF65-F5344CB8AC3E}">
        <p14:creationId xmlns:p14="http://schemas.microsoft.com/office/powerpoint/2010/main" val="4076688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8C8162C-9F76-D525-BACF-E4C90EA5E4C5}"/>
              </a:ext>
            </a:extLst>
          </p:cNvPr>
          <p:cNvSpPr>
            <a:spLocks noGrp="1"/>
          </p:cNvSpPr>
          <p:nvPr>
            <p:ph type="body" sz="half" idx="2"/>
          </p:nvPr>
        </p:nvSpPr>
        <p:spPr>
          <a:xfrm>
            <a:off x="285060" y="4543578"/>
            <a:ext cx="4396667" cy="620683"/>
          </a:xfrm>
        </p:spPr>
        <p:txBody>
          <a:bodyPr/>
          <a:lstStyle/>
          <a:p>
            <a:r>
              <a:rPr lang="en-US" dirty="0"/>
              <a:t>Dominic Franklin </a:t>
            </a:r>
            <a:r>
              <a:rPr lang="en-US" dirty="0" err="1"/>
              <a:t>Gonbsalves</a:t>
            </a:r>
            <a:endParaRPr lang="en-US" dirty="0"/>
          </a:p>
          <a:p>
            <a:r>
              <a:rPr lang="en-US" dirty="0"/>
              <a:t>Solution Manager - Webex</a:t>
            </a:r>
          </a:p>
        </p:txBody>
      </p:sp>
      <p:sp>
        <p:nvSpPr>
          <p:cNvPr id="9" name="Text Placeholder 8">
            <a:extLst>
              <a:ext uri="{FF2B5EF4-FFF2-40B4-BE49-F238E27FC236}">
                <a16:creationId xmlns:a16="http://schemas.microsoft.com/office/drawing/2014/main" id="{9636A679-3372-42FD-D222-304EC2B014E7}"/>
              </a:ext>
            </a:extLst>
          </p:cNvPr>
          <p:cNvSpPr>
            <a:spLocks noGrp="1"/>
          </p:cNvSpPr>
          <p:nvPr>
            <p:ph type="body" sz="half" idx="12"/>
          </p:nvPr>
        </p:nvSpPr>
        <p:spPr>
          <a:xfrm>
            <a:off x="483365" y="6009056"/>
            <a:ext cx="7277100" cy="184666"/>
          </a:xfrm>
        </p:spPr>
        <p:txBody>
          <a:bodyPr/>
          <a:lstStyle/>
          <a:p>
            <a:r>
              <a:rPr lang="en-US" dirty="0"/>
              <a:t>13 Nov 2025</a:t>
            </a:r>
          </a:p>
        </p:txBody>
      </p:sp>
      <p:sp>
        <p:nvSpPr>
          <p:cNvPr id="7" name="Title 6">
            <a:extLst>
              <a:ext uri="{FF2B5EF4-FFF2-40B4-BE49-F238E27FC236}">
                <a16:creationId xmlns:a16="http://schemas.microsoft.com/office/drawing/2014/main" id="{D6B90AA2-5340-DBA7-9F4B-A3A6763EBD79}"/>
              </a:ext>
            </a:extLst>
          </p:cNvPr>
          <p:cNvSpPr>
            <a:spLocks noGrp="1"/>
          </p:cNvSpPr>
          <p:nvPr>
            <p:ph type="title"/>
          </p:nvPr>
        </p:nvSpPr>
        <p:spPr>
          <a:xfrm>
            <a:off x="571500" y="664278"/>
            <a:ext cx="7277100" cy="2612323"/>
          </a:xfrm>
        </p:spPr>
        <p:txBody>
          <a:bodyPr/>
          <a:lstStyle/>
          <a:p>
            <a:r>
              <a:rPr lang="en-US" dirty="0"/>
              <a:t>Hands-on AI in Action with Webex Contact Center</a:t>
            </a:r>
          </a:p>
        </p:txBody>
      </p:sp>
    </p:spTree>
    <p:extLst>
      <p:ext uri="{BB962C8B-B14F-4D97-AF65-F5344CB8AC3E}">
        <p14:creationId xmlns:p14="http://schemas.microsoft.com/office/powerpoint/2010/main" val="206655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92031" y="614264"/>
            <a:ext cx="6179939" cy="887214"/>
          </a:xfrm>
          <a:prstGeom prst="rect">
            <a:avLst/>
          </a:prstGeom>
          <a:noFill/>
          <a:ln/>
        </p:spPr>
        <p:txBody>
          <a:bodyPr wrap="none" lIns="0" tIns="0" rIns="0" bIns="0" rtlCol="0" anchor="t"/>
          <a:lstStyle/>
          <a:p>
            <a:pPr>
              <a:lnSpc>
                <a:spcPts val="6958"/>
              </a:lnSpc>
            </a:pPr>
            <a:r>
              <a:rPr lang="en-US" sz="5583" b="1">
                <a:solidFill>
                  <a:schemeClr val="bg1"/>
                </a:solidFill>
                <a:latin typeface="Inter Bold" pitchFamily="34" charset="0"/>
                <a:ea typeface="Inter Bold" pitchFamily="34" charset="-122"/>
                <a:cs typeface="Inter Bold" pitchFamily="34" charset="-120"/>
              </a:rPr>
              <a:t>Meet You</a:t>
            </a:r>
            <a:endParaRPr lang="en-US" sz="5583">
              <a:solidFill>
                <a:schemeClr val="bg1"/>
              </a:solidFill>
            </a:endParaRPr>
          </a:p>
        </p:txBody>
      </p:sp>
      <p:sp>
        <p:nvSpPr>
          <p:cNvPr id="4" name="Text 1"/>
          <p:cNvSpPr/>
          <p:nvPr/>
        </p:nvSpPr>
        <p:spPr>
          <a:xfrm>
            <a:off x="5292031" y="1810048"/>
            <a:ext cx="6179939" cy="658416"/>
          </a:xfrm>
          <a:prstGeom prst="rect">
            <a:avLst/>
          </a:prstGeom>
          <a:noFill/>
          <a:ln/>
        </p:spPr>
        <p:txBody>
          <a:bodyPr wrap="square" lIns="0" tIns="0" rIns="0" bIns="0" rtlCol="0" anchor="t"/>
          <a:lstStyle/>
          <a:p>
            <a:pPr>
              <a:lnSpc>
                <a:spcPts val="2583"/>
              </a:lnSpc>
            </a:pPr>
            <a:r>
              <a:rPr lang="en-US" sz="2400">
                <a:solidFill>
                  <a:schemeClr val="bg1"/>
                </a:solidFill>
                <a:latin typeface="Inter" pitchFamily="34" charset="0"/>
                <a:ea typeface="Inter" pitchFamily="34" charset="-122"/>
                <a:cs typeface="Inter" pitchFamily="34" charset="-120"/>
              </a:rPr>
              <a:t>Let's get to know who's in the room today! Your experience shapes our conversation.</a:t>
            </a:r>
            <a:endParaRPr lang="en-US" sz="2400">
              <a:solidFill>
                <a:schemeClr val="bg1"/>
              </a:solidFill>
            </a:endParaRPr>
          </a:p>
        </p:txBody>
      </p:sp>
      <p:sp>
        <p:nvSpPr>
          <p:cNvPr id="5" name="Text 2"/>
          <p:cNvSpPr/>
          <p:nvPr/>
        </p:nvSpPr>
        <p:spPr>
          <a:xfrm>
            <a:off x="5292031" y="2905522"/>
            <a:ext cx="2009314" cy="964407"/>
          </a:xfrm>
          <a:prstGeom prst="rect">
            <a:avLst/>
          </a:prstGeom>
          <a:noFill/>
          <a:ln/>
        </p:spPr>
        <p:txBody>
          <a:bodyPr wrap="square" lIns="0" tIns="0" rIns="0" bIns="0" rtlCol="0" anchor="t"/>
          <a:lstStyle/>
          <a:p>
            <a:pPr>
              <a:lnSpc>
                <a:spcPts val="2500"/>
              </a:lnSpc>
            </a:pPr>
            <a:r>
              <a:rPr lang="en-US" sz="2200" b="1">
                <a:solidFill>
                  <a:schemeClr val="bg1"/>
                </a:solidFill>
                <a:latin typeface="Inter Bold" pitchFamily="34" charset="0"/>
                <a:ea typeface="Inter Bold" pitchFamily="34" charset="-122"/>
                <a:cs typeface="Inter Bold" pitchFamily="34" charset="-120"/>
              </a:rPr>
              <a:t>Current Customer Profile</a:t>
            </a:r>
            <a:endParaRPr lang="en-US" sz="2200">
              <a:solidFill>
                <a:schemeClr val="bg1"/>
              </a:solidFill>
            </a:endParaRPr>
          </a:p>
        </p:txBody>
      </p:sp>
      <p:sp>
        <p:nvSpPr>
          <p:cNvPr id="6" name="Text 3"/>
          <p:cNvSpPr/>
          <p:nvPr/>
        </p:nvSpPr>
        <p:spPr>
          <a:xfrm>
            <a:off x="4999721" y="4075608"/>
            <a:ext cx="2017427" cy="1316832"/>
          </a:xfrm>
          <a:prstGeom prst="rect">
            <a:avLst/>
          </a:prstGeom>
          <a:noFill/>
          <a:ln/>
        </p:spPr>
        <p:txBody>
          <a:bodyPr wrap="square" lIns="0" tIns="0" rIns="0" bIns="0" rtlCol="0" anchor="t"/>
          <a:lstStyle/>
          <a:p>
            <a:pPr>
              <a:lnSpc>
                <a:spcPts val="2583"/>
              </a:lnSpc>
            </a:pPr>
            <a:r>
              <a:rPr lang="en-US" sz="2000">
                <a:solidFill>
                  <a:schemeClr val="bg1"/>
                </a:solidFill>
                <a:latin typeface="Inter" pitchFamily="34" charset="0"/>
                <a:ea typeface="Inter" pitchFamily="34" charset="-122"/>
                <a:cs typeface="Inter" pitchFamily="34" charset="-120"/>
              </a:rPr>
              <a:t>Are you using CCE, CCX, or WxCC solutions currently?</a:t>
            </a:r>
            <a:endParaRPr lang="en-US" sz="2000">
              <a:solidFill>
                <a:schemeClr val="bg1"/>
              </a:solidFill>
            </a:endParaRPr>
          </a:p>
        </p:txBody>
      </p:sp>
      <p:sp>
        <p:nvSpPr>
          <p:cNvPr id="7" name="Text 4"/>
          <p:cNvSpPr/>
          <p:nvPr/>
        </p:nvSpPr>
        <p:spPr>
          <a:xfrm>
            <a:off x="7885141" y="2926304"/>
            <a:ext cx="1725117" cy="642938"/>
          </a:xfrm>
          <a:prstGeom prst="rect">
            <a:avLst/>
          </a:prstGeom>
          <a:noFill/>
          <a:ln/>
        </p:spPr>
        <p:txBody>
          <a:bodyPr wrap="square" lIns="0" tIns="0" rIns="0" bIns="0" rtlCol="0" anchor="t"/>
          <a:lstStyle/>
          <a:p>
            <a:pPr>
              <a:lnSpc>
                <a:spcPts val="2500"/>
              </a:lnSpc>
            </a:pPr>
            <a:r>
              <a:rPr lang="en-US" sz="2200" b="1">
                <a:solidFill>
                  <a:schemeClr val="bg1"/>
                </a:solidFill>
                <a:latin typeface="Inter Bold" pitchFamily="34" charset="0"/>
                <a:ea typeface="Inter Bold" pitchFamily="34" charset="-122"/>
                <a:cs typeface="Inter Bold" pitchFamily="34" charset="-120"/>
              </a:rPr>
              <a:t>Industry Position</a:t>
            </a:r>
            <a:endParaRPr lang="en-US" sz="2200">
              <a:solidFill>
                <a:schemeClr val="bg1"/>
              </a:solidFill>
            </a:endParaRPr>
          </a:p>
        </p:txBody>
      </p:sp>
      <p:sp>
        <p:nvSpPr>
          <p:cNvPr id="8" name="Text 5"/>
          <p:cNvSpPr/>
          <p:nvPr/>
        </p:nvSpPr>
        <p:spPr>
          <a:xfrm>
            <a:off x="7737179" y="4096390"/>
            <a:ext cx="1867175" cy="1316832"/>
          </a:xfrm>
          <a:prstGeom prst="rect">
            <a:avLst/>
          </a:prstGeom>
          <a:noFill/>
          <a:ln/>
        </p:spPr>
        <p:txBody>
          <a:bodyPr wrap="square" lIns="0" tIns="0" rIns="0" bIns="0" rtlCol="0" anchor="t"/>
          <a:lstStyle/>
          <a:p>
            <a:pPr>
              <a:lnSpc>
                <a:spcPts val="2583"/>
              </a:lnSpc>
            </a:pPr>
            <a:r>
              <a:rPr lang="en-US" sz="2000" dirty="0">
                <a:solidFill>
                  <a:schemeClr val="bg1"/>
                </a:solidFill>
                <a:latin typeface="Inter" pitchFamily="34" charset="0"/>
                <a:ea typeface="Inter" pitchFamily="34" charset="-122"/>
                <a:cs typeface="Inter" pitchFamily="34" charset="-120"/>
              </a:rPr>
              <a:t>Non –Cisco Contact Center  or Partners?</a:t>
            </a:r>
            <a:endParaRPr lang="en-US" sz="2000" dirty="0">
              <a:solidFill>
                <a:schemeClr val="bg1"/>
              </a:solidFill>
            </a:endParaRPr>
          </a:p>
        </p:txBody>
      </p:sp>
      <p:sp>
        <p:nvSpPr>
          <p:cNvPr id="9" name="Text 6"/>
          <p:cNvSpPr/>
          <p:nvPr/>
        </p:nvSpPr>
        <p:spPr>
          <a:xfrm>
            <a:off x="10188151" y="2905522"/>
            <a:ext cx="1725117" cy="642938"/>
          </a:xfrm>
          <a:prstGeom prst="rect">
            <a:avLst/>
          </a:prstGeom>
          <a:noFill/>
          <a:ln/>
        </p:spPr>
        <p:txBody>
          <a:bodyPr wrap="square" lIns="0" tIns="0" rIns="0" bIns="0" rtlCol="0" anchor="t"/>
          <a:lstStyle/>
          <a:p>
            <a:pPr>
              <a:lnSpc>
                <a:spcPts val="2500"/>
              </a:lnSpc>
            </a:pPr>
            <a:r>
              <a:rPr lang="en-US" sz="2200" b="1">
                <a:solidFill>
                  <a:schemeClr val="bg1"/>
                </a:solidFill>
                <a:latin typeface="Inter Bold" pitchFamily="34" charset="0"/>
                <a:ea typeface="Inter Bold" pitchFamily="34" charset="-122"/>
                <a:cs typeface="Inter Bold" pitchFamily="34" charset="-120"/>
              </a:rPr>
              <a:t>Role</a:t>
            </a:r>
            <a:endParaRPr lang="en-US" sz="2200">
              <a:solidFill>
                <a:schemeClr val="bg1"/>
              </a:solidFill>
            </a:endParaRPr>
          </a:p>
        </p:txBody>
      </p:sp>
      <p:sp>
        <p:nvSpPr>
          <p:cNvPr id="10" name="Text 7"/>
          <p:cNvSpPr/>
          <p:nvPr/>
        </p:nvSpPr>
        <p:spPr>
          <a:xfrm>
            <a:off x="9895841" y="4075608"/>
            <a:ext cx="2017428" cy="2304455"/>
          </a:xfrm>
          <a:prstGeom prst="rect">
            <a:avLst/>
          </a:prstGeom>
          <a:noFill/>
          <a:ln/>
        </p:spPr>
        <p:txBody>
          <a:bodyPr wrap="square" lIns="0" tIns="0" rIns="0" bIns="0" rtlCol="0" anchor="t"/>
          <a:lstStyle/>
          <a:p>
            <a:pPr>
              <a:lnSpc>
                <a:spcPts val="2583"/>
              </a:lnSpc>
            </a:pPr>
            <a:r>
              <a:rPr lang="en-US" sz="2000" dirty="0">
                <a:solidFill>
                  <a:schemeClr val="bg1"/>
                </a:solidFill>
                <a:latin typeface="Inter" pitchFamily="34" charset="0"/>
                <a:ea typeface="Inter" pitchFamily="34" charset="-122"/>
                <a:cs typeface="Inter" pitchFamily="34" charset="-120"/>
              </a:rPr>
              <a:t>Architects, implementation engineers, and operations ?</a:t>
            </a:r>
            <a:endParaRPr lang="en-US" sz="2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0C057-8DC6-F5DE-D756-455761C3B1A7}"/>
              </a:ext>
            </a:extLst>
          </p:cNvPr>
          <p:cNvSpPr>
            <a:spLocks noGrp="1"/>
          </p:cNvSpPr>
          <p:nvPr>
            <p:ph type="title"/>
          </p:nvPr>
        </p:nvSpPr>
        <p:spPr>
          <a:xfrm>
            <a:off x="323850" y="298146"/>
            <a:ext cx="2749550" cy="492443"/>
          </a:xfrm>
        </p:spPr>
        <p:txBody>
          <a:bodyPr/>
          <a:lstStyle/>
          <a:p>
            <a:r>
              <a:rPr lang="en-US"/>
              <a:t>Agenda</a:t>
            </a:r>
          </a:p>
        </p:txBody>
      </p:sp>
      <p:sp>
        <p:nvSpPr>
          <p:cNvPr id="7" name="Text Placeholder 6">
            <a:extLst>
              <a:ext uri="{FF2B5EF4-FFF2-40B4-BE49-F238E27FC236}">
                <a16:creationId xmlns:a16="http://schemas.microsoft.com/office/drawing/2014/main" id="{EAED190E-685C-B0EA-DA9E-C46671CBE247}"/>
              </a:ext>
            </a:extLst>
          </p:cNvPr>
          <p:cNvSpPr>
            <a:spLocks noGrp="1"/>
          </p:cNvSpPr>
          <p:nvPr>
            <p:ph type="body" sz="quarter" idx="22"/>
          </p:nvPr>
        </p:nvSpPr>
        <p:spPr>
          <a:xfrm>
            <a:off x="5371475" y="1463505"/>
            <a:ext cx="550862" cy="365125"/>
          </a:xfrm>
        </p:spPr>
        <p:txBody>
          <a:bodyPr/>
          <a:lstStyle/>
          <a:p>
            <a:r>
              <a:rPr lang="en-US" sz="2400" b="1" spc="0">
                <a:ln w="12700" cmpd="sng">
                  <a:solidFill>
                    <a:schemeClr val="accent4"/>
                  </a:solidFill>
                  <a:prstDash val="solid"/>
                </a:ln>
                <a:solidFill>
                  <a:schemeClr val="bg1"/>
                </a:solidFill>
              </a:rPr>
              <a:t>02</a:t>
            </a:r>
          </a:p>
        </p:txBody>
      </p:sp>
      <p:sp>
        <p:nvSpPr>
          <p:cNvPr id="8" name="Text Placeholder 7">
            <a:extLst>
              <a:ext uri="{FF2B5EF4-FFF2-40B4-BE49-F238E27FC236}">
                <a16:creationId xmlns:a16="http://schemas.microsoft.com/office/drawing/2014/main" id="{D692A5CE-1182-7ED1-5340-1CCE7EA34186}"/>
              </a:ext>
            </a:extLst>
          </p:cNvPr>
          <p:cNvSpPr>
            <a:spLocks noGrp="1"/>
          </p:cNvSpPr>
          <p:nvPr>
            <p:ph type="body" sz="quarter" idx="23"/>
          </p:nvPr>
        </p:nvSpPr>
        <p:spPr>
          <a:xfrm>
            <a:off x="6325950" y="2416646"/>
            <a:ext cx="3692452" cy="365125"/>
          </a:xfrm>
        </p:spPr>
        <p:txBody>
          <a:bodyPr/>
          <a:lstStyle/>
          <a:p>
            <a:r>
              <a:rPr lang="en-US" sz="2400" dirty="0"/>
              <a:t>Topic Analytics</a:t>
            </a:r>
          </a:p>
        </p:txBody>
      </p:sp>
      <p:sp>
        <p:nvSpPr>
          <p:cNvPr id="9" name="Text Placeholder 8">
            <a:extLst>
              <a:ext uri="{FF2B5EF4-FFF2-40B4-BE49-F238E27FC236}">
                <a16:creationId xmlns:a16="http://schemas.microsoft.com/office/drawing/2014/main" id="{009D0CF1-0687-1630-A91C-3BE1E29BC123}"/>
              </a:ext>
            </a:extLst>
          </p:cNvPr>
          <p:cNvSpPr>
            <a:spLocks noGrp="1"/>
          </p:cNvSpPr>
          <p:nvPr>
            <p:ph type="body" sz="quarter" idx="24"/>
          </p:nvPr>
        </p:nvSpPr>
        <p:spPr>
          <a:xfrm>
            <a:off x="5406199" y="1960221"/>
            <a:ext cx="550862" cy="365125"/>
          </a:xfrm>
        </p:spPr>
        <p:txBody>
          <a:bodyPr/>
          <a:lstStyle/>
          <a:p>
            <a:r>
              <a:rPr lang="en-US" sz="2400" b="1" spc="0">
                <a:ln w="12700" cmpd="sng">
                  <a:solidFill>
                    <a:schemeClr val="accent4"/>
                  </a:solidFill>
                  <a:prstDash val="solid"/>
                </a:ln>
                <a:solidFill>
                  <a:schemeClr val="bg1"/>
                </a:solidFill>
              </a:rPr>
              <a:t>03</a:t>
            </a:r>
          </a:p>
        </p:txBody>
      </p:sp>
      <p:sp>
        <p:nvSpPr>
          <p:cNvPr id="10" name="Text Placeholder 9">
            <a:extLst>
              <a:ext uri="{FF2B5EF4-FFF2-40B4-BE49-F238E27FC236}">
                <a16:creationId xmlns:a16="http://schemas.microsoft.com/office/drawing/2014/main" id="{882AEACA-6B53-E872-C3C1-301C50D6D091}"/>
              </a:ext>
            </a:extLst>
          </p:cNvPr>
          <p:cNvSpPr>
            <a:spLocks noGrp="1"/>
          </p:cNvSpPr>
          <p:nvPr>
            <p:ph type="body" sz="quarter" idx="25"/>
          </p:nvPr>
        </p:nvSpPr>
        <p:spPr>
          <a:xfrm>
            <a:off x="6325950" y="2871744"/>
            <a:ext cx="4127021" cy="365125"/>
          </a:xfrm>
        </p:spPr>
        <p:txBody>
          <a:bodyPr/>
          <a:lstStyle/>
          <a:p>
            <a:r>
              <a:rPr lang="en-US" sz="2400"/>
              <a:t>Autonomous AI Agent</a:t>
            </a:r>
          </a:p>
        </p:txBody>
      </p:sp>
      <p:sp>
        <p:nvSpPr>
          <p:cNvPr id="11" name="Text Placeholder 10">
            <a:extLst>
              <a:ext uri="{FF2B5EF4-FFF2-40B4-BE49-F238E27FC236}">
                <a16:creationId xmlns:a16="http://schemas.microsoft.com/office/drawing/2014/main" id="{EF5032FD-06E0-EC13-9E59-B79E934DC4B1}"/>
              </a:ext>
            </a:extLst>
          </p:cNvPr>
          <p:cNvSpPr>
            <a:spLocks noGrp="1"/>
          </p:cNvSpPr>
          <p:nvPr>
            <p:ph type="body" sz="quarter" idx="26"/>
          </p:nvPr>
        </p:nvSpPr>
        <p:spPr>
          <a:xfrm>
            <a:off x="5406199" y="2418548"/>
            <a:ext cx="550862" cy="365125"/>
          </a:xfrm>
        </p:spPr>
        <p:txBody>
          <a:bodyPr/>
          <a:lstStyle/>
          <a:p>
            <a:r>
              <a:rPr lang="en-US" sz="2400" b="1" spc="0">
                <a:ln w="12700" cmpd="sng">
                  <a:solidFill>
                    <a:schemeClr val="accent4"/>
                  </a:solidFill>
                  <a:prstDash val="solid"/>
                </a:ln>
                <a:solidFill>
                  <a:schemeClr val="bg1"/>
                </a:solidFill>
              </a:rPr>
              <a:t>04</a:t>
            </a:r>
          </a:p>
        </p:txBody>
      </p:sp>
      <p:sp>
        <p:nvSpPr>
          <p:cNvPr id="12" name="Text Placeholder 11">
            <a:extLst>
              <a:ext uri="{FF2B5EF4-FFF2-40B4-BE49-F238E27FC236}">
                <a16:creationId xmlns:a16="http://schemas.microsoft.com/office/drawing/2014/main" id="{EBA45804-9871-B118-D1C1-53E49D739860}"/>
              </a:ext>
            </a:extLst>
          </p:cNvPr>
          <p:cNvSpPr>
            <a:spLocks noGrp="1"/>
          </p:cNvSpPr>
          <p:nvPr>
            <p:ph type="body" sz="quarter" idx="27"/>
          </p:nvPr>
        </p:nvSpPr>
        <p:spPr>
          <a:xfrm>
            <a:off x="6325950" y="3379315"/>
            <a:ext cx="3501066" cy="365125"/>
          </a:xfrm>
        </p:spPr>
        <p:txBody>
          <a:bodyPr/>
          <a:lstStyle/>
          <a:p>
            <a:r>
              <a:rPr lang="en-US" sz="2400"/>
              <a:t>AI Assistant</a:t>
            </a:r>
          </a:p>
        </p:txBody>
      </p:sp>
      <p:sp>
        <p:nvSpPr>
          <p:cNvPr id="13" name="Text Placeholder 12">
            <a:extLst>
              <a:ext uri="{FF2B5EF4-FFF2-40B4-BE49-F238E27FC236}">
                <a16:creationId xmlns:a16="http://schemas.microsoft.com/office/drawing/2014/main" id="{B9096B76-315F-CF02-0B4C-0B0A0F83E878}"/>
              </a:ext>
            </a:extLst>
          </p:cNvPr>
          <p:cNvSpPr>
            <a:spLocks noGrp="1"/>
          </p:cNvSpPr>
          <p:nvPr>
            <p:ph type="body" sz="quarter" idx="28"/>
          </p:nvPr>
        </p:nvSpPr>
        <p:spPr>
          <a:xfrm>
            <a:off x="5406199" y="2877225"/>
            <a:ext cx="550862" cy="365125"/>
          </a:xfrm>
        </p:spPr>
        <p:txBody>
          <a:bodyPr/>
          <a:lstStyle/>
          <a:p>
            <a:r>
              <a:rPr lang="en-US" sz="2400" b="1" spc="0">
                <a:ln w="12700" cmpd="sng">
                  <a:solidFill>
                    <a:schemeClr val="accent4"/>
                  </a:solidFill>
                  <a:prstDash val="solid"/>
                </a:ln>
                <a:solidFill>
                  <a:schemeClr val="bg1"/>
                </a:solidFill>
              </a:rPr>
              <a:t>05</a:t>
            </a:r>
          </a:p>
        </p:txBody>
      </p:sp>
      <p:sp>
        <p:nvSpPr>
          <p:cNvPr id="14" name="Text Placeholder 13">
            <a:extLst>
              <a:ext uri="{FF2B5EF4-FFF2-40B4-BE49-F238E27FC236}">
                <a16:creationId xmlns:a16="http://schemas.microsoft.com/office/drawing/2014/main" id="{9AC2ACD3-A478-A1F4-4E75-CD7099B5A0A9}"/>
              </a:ext>
            </a:extLst>
          </p:cNvPr>
          <p:cNvSpPr>
            <a:spLocks noGrp="1"/>
          </p:cNvSpPr>
          <p:nvPr>
            <p:ph type="body" sz="quarter" idx="29"/>
          </p:nvPr>
        </p:nvSpPr>
        <p:spPr>
          <a:xfrm>
            <a:off x="6291226" y="4315319"/>
            <a:ext cx="5683250" cy="365125"/>
          </a:xfrm>
        </p:spPr>
        <p:txBody>
          <a:bodyPr/>
          <a:lstStyle/>
          <a:p>
            <a:r>
              <a:rPr lang="en-US" sz="2400"/>
              <a:t>Scripted AI Agent (Bonus)</a:t>
            </a:r>
          </a:p>
        </p:txBody>
      </p:sp>
      <p:sp>
        <p:nvSpPr>
          <p:cNvPr id="15" name="Text Placeholder 14">
            <a:extLst>
              <a:ext uri="{FF2B5EF4-FFF2-40B4-BE49-F238E27FC236}">
                <a16:creationId xmlns:a16="http://schemas.microsoft.com/office/drawing/2014/main" id="{26A83DB7-1BED-5D0B-C9C8-38B317F5B3CE}"/>
              </a:ext>
            </a:extLst>
          </p:cNvPr>
          <p:cNvSpPr>
            <a:spLocks noGrp="1"/>
          </p:cNvSpPr>
          <p:nvPr>
            <p:ph type="body" sz="quarter" idx="30"/>
          </p:nvPr>
        </p:nvSpPr>
        <p:spPr>
          <a:xfrm>
            <a:off x="5406199" y="3376831"/>
            <a:ext cx="550862" cy="365125"/>
          </a:xfrm>
        </p:spPr>
        <p:txBody>
          <a:bodyPr/>
          <a:lstStyle/>
          <a:p>
            <a:r>
              <a:rPr lang="en-US" sz="2400" b="1" spc="0" dirty="0">
                <a:ln w="12700" cmpd="sng">
                  <a:solidFill>
                    <a:schemeClr val="accent4"/>
                  </a:solidFill>
                  <a:prstDash val="solid"/>
                </a:ln>
                <a:solidFill>
                  <a:schemeClr val="bg1"/>
                </a:solidFill>
              </a:rPr>
              <a:t>06</a:t>
            </a:r>
          </a:p>
        </p:txBody>
      </p:sp>
      <p:sp>
        <p:nvSpPr>
          <p:cNvPr id="16" name="Text Placeholder 15">
            <a:extLst>
              <a:ext uri="{FF2B5EF4-FFF2-40B4-BE49-F238E27FC236}">
                <a16:creationId xmlns:a16="http://schemas.microsoft.com/office/drawing/2014/main" id="{8F3C3BC0-C9B7-9DAA-8C23-5748A2095AE3}"/>
              </a:ext>
            </a:extLst>
          </p:cNvPr>
          <p:cNvSpPr>
            <a:spLocks noGrp="1"/>
          </p:cNvSpPr>
          <p:nvPr>
            <p:ph type="body" sz="quarter" idx="31"/>
          </p:nvPr>
        </p:nvSpPr>
        <p:spPr>
          <a:xfrm>
            <a:off x="6291226" y="4807412"/>
            <a:ext cx="5683250" cy="365125"/>
          </a:xfrm>
        </p:spPr>
        <p:txBody>
          <a:bodyPr/>
          <a:lstStyle/>
          <a:p>
            <a:r>
              <a:rPr lang="en-US" sz="2400"/>
              <a:t>Integrate Digital Channels (Bonus)</a:t>
            </a:r>
          </a:p>
          <a:p>
            <a:endParaRPr lang="en-US" sz="2400"/>
          </a:p>
        </p:txBody>
      </p:sp>
      <p:sp>
        <p:nvSpPr>
          <p:cNvPr id="17" name="Text Placeholder 16">
            <a:extLst>
              <a:ext uri="{FF2B5EF4-FFF2-40B4-BE49-F238E27FC236}">
                <a16:creationId xmlns:a16="http://schemas.microsoft.com/office/drawing/2014/main" id="{DD84B407-17FE-2A7C-E93A-1740B491C0B0}"/>
              </a:ext>
            </a:extLst>
          </p:cNvPr>
          <p:cNvSpPr>
            <a:spLocks noGrp="1"/>
          </p:cNvSpPr>
          <p:nvPr>
            <p:ph type="body" sz="quarter" idx="32"/>
          </p:nvPr>
        </p:nvSpPr>
        <p:spPr>
          <a:xfrm>
            <a:off x="5371475" y="3813016"/>
            <a:ext cx="550862" cy="365125"/>
          </a:xfrm>
        </p:spPr>
        <p:txBody>
          <a:bodyPr/>
          <a:lstStyle/>
          <a:p>
            <a:r>
              <a:rPr lang="en-US" sz="2400" b="1" spc="0" dirty="0">
                <a:ln w="12700" cmpd="sng">
                  <a:solidFill>
                    <a:schemeClr val="accent4"/>
                  </a:solidFill>
                  <a:prstDash val="solid"/>
                </a:ln>
                <a:solidFill>
                  <a:schemeClr val="bg1"/>
                </a:solidFill>
              </a:rPr>
              <a:t>07</a:t>
            </a:r>
          </a:p>
        </p:txBody>
      </p:sp>
      <p:sp>
        <p:nvSpPr>
          <p:cNvPr id="18" name="Text Placeholder 17">
            <a:extLst>
              <a:ext uri="{FF2B5EF4-FFF2-40B4-BE49-F238E27FC236}">
                <a16:creationId xmlns:a16="http://schemas.microsoft.com/office/drawing/2014/main" id="{D32A860B-444B-28B4-DC0D-C818140A2AD7}"/>
              </a:ext>
            </a:extLst>
          </p:cNvPr>
          <p:cNvSpPr>
            <a:spLocks noGrp="1"/>
          </p:cNvSpPr>
          <p:nvPr>
            <p:ph type="body" sz="quarter" idx="33"/>
          </p:nvPr>
        </p:nvSpPr>
        <p:spPr>
          <a:xfrm>
            <a:off x="6291226" y="3823226"/>
            <a:ext cx="5683250" cy="365125"/>
          </a:xfrm>
        </p:spPr>
        <p:txBody>
          <a:bodyPr/>
          <a:lstStyle/>
          <a:p>
            <a:r>
              <a:rPr lang="en-US" sz="2400" dirty="0"/>
              <a:t>Power of Proactive + AI Agent</a:t>
            </a:r>
          </a:p>
        </p:txBody>
      </p:sp>
      <p:sp>
        <p:nvSpPr>
          <p:cNvPr id="19" name="Text Placeholder 18">
            <a:extLst>
              <a:ext uri="{FF2B5EF4-FFF2-40B4-BE49-F238E27FC236}">
                <a16:creationId xmlns:a16="http://schemas.microsoft.com/office/drawing/2014/main" id="{D63A7C8A-C895-B166-2961-7C80EC65978D}"/>
              </a:ext>
            </a:extLst>
          </p:cNvPr>
          <p:cNvSpPr>
            <a:spLocks noGrp="1"/>
          </p:cNvSpPr>
          <p:nvPr>
            <p:ph type="body" sz="quarter" idx="34"/>
          </p:nvPr>
        </p:nvSpPr>
        <p:spPr>
          <a:xfrm>
            <a:off x="5371475" y="4323620"/>
            <a:ext cx="550862" cy="365125"/>
          </a:xfrm>
        </p:spPr>
        <p:txBody>
          <a:bodyPr/>
          <a:lstStyle/>
          <a:p>
            <a:r>
              <a:rPr lang="en-US" sz="2400" b="1" spc="0">
                <a:ln w="12700" cmpd="sng">
                  <a:solidFill>
                    <a:schemeClr val="accent4"/>
                  </a:solidFill>
                  <a:prstDash val="solid"/>
                </a:ln>
                <a:solidFill>
                  <a:schemeClr val="bg1"/>
                </a:solidFill>
              </a:rPr>
              <a:t>08</a:t>
            </a:r>
          </a:p>
        </p:txBody>
      </p:sp>
      <p:sp>
        <p:nvSpPr>
          <p:cNvPr id="20" name="Text Placeholder 19">
            <a:extLst>
              <a:ext uri="{FF2B5EF4-FFF2-40B4-BE49-F238E27FC236}">
                <a16:creationId xmlns:a16="http://schemas.microsoft.com/office/drawing/2014/main" id="{62703B5E-E3EE-B708-C035-81505192CB50}"/>
              </a:ext>
            </a:extLst>
          </p:cNvPr>
          <p:cNvSpPr>
            <a:spLocks noGrp="1"/>
          </p:cNvSpPr>
          <p:nvPr>
            <p:ph type="body" sz="quarter" idx="35"/>
          </p:nvPr>
        </p:nvSpPr>
        <p:spPr>
          <a:xfrm>
            <a:off x="6291226" y="5268462"/>
            <a:ext cx="5683250" cy="365125"/>
          </a:xfrm>
        </p:spPr>
        <p:txBody>
          <a:bodyPr/>
          <a:lstStyle/>
          <a:p>
            <a:r>
              <a:rPr lang="en-US" sz="2400"/>
              <a:t>Resources &amp; Conclusion</a:t>
            </a:r>
          </a:p>
        </p:txBody>
      </p:sp>
      <p:sp>
        <p:nvSpPr>
          <p:cNvPr id="75" name="Text Placeholder 18">
            <a:extLst>
              <a:ext uri="{FF2B5EF4-FFF2-40B4-BE49-F238E27FC236}">
                <a16:creationId xmlns:a16="http://schemas.microsoft.com/office/drawing/2014/main" id="{651C2FC1-B16D-9CCD-79D3-92F22B308F57}"/>
              </a:ext>
            </a:extLst>
          </p:cNvPr>
          <p:cNvSpPr txBox="1">
            <a:spLocks/>
          </p:cNvSpPr>
          <p:nvPr/>
        </p:nvSpPr>
        <p:spPr>
          <a:xfrm>
            <a:off x="5371475" y="1006195"/>
            <a:ext cx="550862" cy="365125"/>
          </a:xfrm>
          <a:prstGeom prst="rect">
            <a:avLst/>
          </a:prstGeom>
          <a:noFill/>
        </p:spPr>
        <p:txBody>
          <a:bodyPr vert="horz" lIns="0" tIns="0" rIns="0" bIns="0" rtlCol="0" anchor="t" anchorCtr="0">
            <a:noAutofit/>
          </a:bodyPr>
          <a:lstStyle>
            <a:lvl1pPr marL="0" indent="0" algn="l" defTabSz="912276" rtl="0" eaLnBrk="1" fontAlgn="base" hangingPunct="1">
              <a:lnSpc>
                <a:spcPct val="90000"/>
              </a:lnSpc>
              <a:spcBef>
                <a:spcPts val="0"/>
              </a:spcBef>
              <a:spcAft>
                <a:spcPts val="1000"/>
              </a:spcAft>
              <a:buClr>
                <a:schemeClr val="bg2"/>
              </a:buClr>
              <a:buSzPct val="100000"/>
              <a:buFont typeface="Arial" panose="020B0604020202020204" pitchFamily="34" charset="0"/>
              <a:buNone/>
              <a:defRPr kumimoji="0" lang="en-US" sz="3200" b="0" i="0" u="none" strike="noStrike" kern="1200" cap="none" spc="27" normalizeH="0" baseline="0" dirty="0" smtClean="0">
                <a:ln>
                  <a:noFill/>
                </a:ln>
                <a:solidFill>
                  <a:schemeClr val="accent2">
                    <a:lumMod val="60000"/>
                    <a:lumOff val="40000"/>
                  </a:schemeClr>
                </a:solidFill>
                <a:effectLst/>
                <a:uLnTx/>
                <a:uFillTx/>
                <a:latin typeface="+mj-lt"/>
                <a:ea typeface="ＭＳ Ｐゴシック" charset="0"/>
                <a:cs typeface="CiscoSansTT Light" panose="020B0503020201020303" pitchFamily="34" charset="0"/>
              </a:defRPr>
            </a:lvl1pPr>
            <a:lvl2pPr marL="36576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800" kern="1200" dirty="0">
                <a:solidFill>
                  <a:schemeClr val="bg2"/>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600" kern="1200" dirty="0">
                <a:solidFill>
                  <a:schemeClr val="bg2"/>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400" kern="1200" dirty="0">
                <a:solidFill>
                  <a:schemeClr val="bg2"/>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200" kern="1200" dirty="0">
                <a:solidFill>
                  <a:schemeClr val="bg2"/>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bg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bg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bg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IN" sz="2400" b="1" spc="0">
                <a:ln w="12700" cmpd="sng">
                  <a:solidFill>
                    <a:schemeClr val="accent4"/>
                  </a:solidFill>
                  <a:prstDash val="solid"/>
                </a:ln>
                <a:solidFill>
                  <a:schemeClr val="bg1"/>
                </a:solidFill>
              </a:rPr>
              <a:t>01</a:t>
            </a:r>
          </a:p>
        </p:txBody>
      </p:sp>
      <p:sp>
        <p:nvSpPr>
          <p:cNvPr id="76" name="Text Placeholder 19">
            <a:extLst>
              <a:ext uri="{FF2B5EF4-FFF2-40B4-BE49-F238E27FC236}">
                <a16:creationId xmlns:a16="http://schemas.microsoft.com/office/drawing/2014/main" id="{BAFC330D-BF4C-E147-098F-4A5661AEDF61}"/>
              </a:ext>
            </a:extLst>
          </p:cNvPr>
          <p:cNvSpPr txBox="1">
            <a:spLocks/>
          </p:cNvSpPr>
          <p:nvPr/>
        </p:nvSpPr>
        <p:spPr>
          <a:xfrm>
            <a:off x="6291226" y="1004937"/>
            <a:ext cx="5449650" cy="365125"/>
          </a:xfrm>
          <a:prstGeom prst="rect">
            <a:avLst/>
          </a:prstGeom>
          <a:noFill/>
        </p:spPr>
        <p:txBody>
          <a:bodyPr vert="horz" lIns="0" tIns="0" rIns="0" bIns="0" rtlCol="0" anchor="t" anchorCtr="0">
            <a:noAutofit/>
          </a:bodyPr>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2"/>
                </a:solidFill>
                <a:latin typeface="+mj-lt"/>
                <a:ea typeface="CiscoSansTT Thin" charset="0"/>
                <a:cs typeface="CiscoSansTT Thin" charset="0"/>
              </a:defRPr>
            </a:lvl1pPr>
            <a:lvl2pPr marL="36576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800" kern="1200" dirty="0">
                <a:solidFill>
                  <a:schemeClr val="bg2"/>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600" kern="1200" dirty="0">
                <a:solidFill>
                  <a:schemeClr val="bg2"/>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400" kern="1200" dirty="0">
                <a:solidFill>
                  <a:schemeClr val="bg2"/>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200" kern="1200" dirty="0">
                <a:solidFill>
                  <a:schemeClr val="bg2"/>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bg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bg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bg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IN" sz="2400">
                <a:solidFill>
                  <a:schemeClr val="bg1"/>
                </a:solidFill>
              </a:rPr>
              <a:t>CX and Webex Contact Center Intro</a:t>
            </a:r>
          </a:p>
        </p:txBody>
      </p:sp>
      <p:sp>
        <p:nvSpPr>
          <p:cNvPr id="77" name="Text Placeholder 18">
            <a:extLst>
              <a:ext uri="{FF2B5EF4-FFF2-40B4-BE49-F238E27FC236}">
                <a16:creationId xmlns:a16="http://schemas.microsoft.com/office/drawing/2014/main" id="{02129B29-09E3-91BB-0A3A-65D9279AA2F3}"/>
              </a:ext>
            </a:extLst>
          </p:cNvPr>
          <p:cNvSpPr txBox="1">
            <a:spLocks/>
          </p:cNvSpPr>
          <p:nvPr/>
        </p:nvSpPr>
        <p:spPr>
          <a:xfrm>
            <a:off x="5371475" y="4830475"/>
            <a:ext cx="550862" cy="365125"/>
          </a:xfrm>
          <a:prstGeom prst="rect">
            <a:avLst/>
          </a:prstGeom>
          <a:noFill/>
        </p:spPr>
        <p:txBody>
          <a:bodyPr vert="horz" lIns="0" tIns="0" rIns="0" bIns="0" rtlCol="0" anchor="t" anchorCtr="0">
            <a:noAutofit/>
          </a:bodyPr>
          <a:lstStyle>
            <a:lvl1pPr marL="0" indent="0" algn="l" defTabSz="912276" rtl="0" eaLnBrk="1" fontAlgn="base" hangingPunct="1">
              <a:lnSpc>
                <a:spcPct val="90000"/>
              </a:lnSpc>
              <a:spcBef>
                <a:spcPts val="0"/>
              </a:spcBef>
              <a:spcAft>
                <a:spcPts val="1000"/>
              </a:spcAft>
              <a:buClr>
                <a:schemeClr val="bg2"/>
              </a:buClr>
              <a:buSzPct val="100000"/>
              <a:buFont typeface="Arial" panose="020B0604020202020204" pitchFamily="34" charset="0"/>
              <a:buNone/>
              <a:defRPr kumimoji="0" lang="en-US" sz="3200" b="0" i="0" u="none" strike="noStrike" kern="1200" cap="none" spc="27" normalizeH="0" baseline="0" dirty="0" smtClean="0">
                <a:ln>
                  <a:noFill/>
                </a:ln>
                <a:solidFill>
                  <a:schemeClr val="accent2">
                    <a:lumMod val="60000"/>
                    <a:lumOff val="40000"/>
                  </a:schemeClr>
                </a:solidFill>
                <a:effectLst/>
                <a:uLnTx/>
                <a:uFillTx/>
                <a:latin typeface="+mj-lt"/>
                <a:ea typeface="ＭＳ Ｐゴシック" charset="0"/>
                <a:cs typeface="CiscoSansTT Light" panose="020B0503020201020303" pitchFamily="34" charset="0"/>
              </a:defRPr>
            </a:lvl1pPr>
            <a:lvl2pPr marL="36576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800" kern="1200" dirty="0">
                <a:solidFill>
                  <a:schemeClr val="bg2"/>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600" kern="1200" dirty="0">
                <a:solidFill>
                  <a:schemeClr val="bg2"/>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400" kern="1200" dirty="0">
                <a:solidFill>
                  <a:schemeClr val="bg2"/>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200" kern="1200" dirty="0">
                <a:solidFill>
                  <a:schemeClr val="bg2"/>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bg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bg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bg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IN" sz="2400" b="1" spc="0">
                <a:ln w="12700" cmpd="sng">
                  <a:solidFill>
                    <a:schemeClr val="accent4"/>
                  </a:solidFill>
                  <a:prstDash val="solid"/>
                </a:ln>
                <a:solidFill>
                  <a:schemeClr val="bg1"/>
                </a:solidFill>
              </a:rPr>
              <a:t>09</a:t>
            </a:r>
          </a:p>
        </p:txBody>
      </p:sp>
      <p:sp>
        <p:nvSpPr>
          <p:cNvPr id="2" name="Text Placeholder 4">
            <a:extLst>
              <a:ext uri="{FF2B5EF4-FFF2-40B4-BE49-F238E27FC236}">
                <a16:creationId xmlns:a16="http://schemas.microsoft.com/office/drawing/2014/main" id="{E1EFC619-7441-2CC2-2B9D-04A7FDBD890D}"/>
              </a:ext>
            </a:extLst>
          </p:cNvPr>
          <p:cNvSpPr txBox="1">
            <a:spLocks/>
          </p:cNvSpPr>
          <p:nvPr/>
        </p:nvSpPr>
        <p:spPr>
          <a:xfrm>
            <a:off x="6325950" y="1472750"/>
            <a:ext cx="4127021" cy="365125"/>
          </a:xfrm>
          <a:prstGeom prst="rect">
            <a:avLst/>
          </a:prstGeom>
          <a:noFill/>
        </p:spPr>
        <p:txBody>
          <a:bodyPr vert="horz" lIns="0" tIns="0" rIns="0" bIns="0" rtlCol="0" anchor="t" anchorCtr="0">
            <a:noAutofit/>
          </a:bodyPr>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400"/>
              <a:t>Contact Flow and AI layout</a:t>
            </a:r>
          </a:p>
        </p:txBody>
      </p:sp>
      <p:sp>
        <p:nvSpPr>
          <p:cNvPr id="21" name="Text Placeholder 4">
            <a:extLst>
              <a:ext uri="{FF2B5EF4-FFF2-40B4-BE49-F238E27FC236}">
                <a16:creationId xmlns:a16="http://schemas.microsoft.com/office/drawing/2014/main" id="{7A14DD3B-3CCE-CFE1-FC80-9B81BC7E65A7}"/>
              </a:ext>
            </a:extLst>
          </p:cNvPr>
          <p:cNvSpPr txBox="1">
            <a:spLocks/>
          </p:cNvSpPr>
          <p:nvPr/>
        </p:nvSpPr>
        <p:spPr>
          <a:xfrm>
            <a:off x="6325950" y="1964843"/>
            <a:ext cx="3501066" cy="365125"/>
          </a:xfrm>
          <a:prstGeom prst="rect">
            <a:avLst/>
          </a:prstGeom>
          <a:noFill/>
        </p:spPr>
        <p:txBody>
          <a:bodyPr vert="horz" lIns="0" tIns="0" rIns="0" bIns="0" rtlCol="0" anchor="t" anchorCtr="0">
            <a:noAutofit/>
          </a:bodyPr>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400"/>
              <a:t>Lab Overview</a:t>
            </a:r>
          </a:p>
        </p:txBody>
      </p:sp>
      <p:sp>
        <p:nvSpPr>
          <p:cNvPr id="22" name="Text Placeholder 18">
            <a:extLst>
              <a:ext uri="{FF2B5EF4-FFF2-40B4-BE49-F238E27FC236}">
                <a16:creationId xmlns:a16="http://schemas.microsoft.com/office/drawing/2014/main" id="{8F23AB34-0316-2AA6-5707-0BF7C6A3E0FA}"/>
              </a:ext>
            </a:extLst>
          </p:cNvPr>
          <p:cNvSpPr txBox="1">
            <a:spLocks/>
          </p:cNvSpPr>
          <p:nvPr/>
        </p:nvSpPr>
        <p:spPr>
          <a:xfrm>
            <a:off x="5371475" y="5299677"/>
            <a:ext cx="550862" cy="365125"/>
          </a:xfrm>
          <a:prstGeom prst="rect">
            <a:avLst/>
          </a:prstGeom>
          <a:noFill/>
        </p:spPr>
        <p:txBody>
          <a:bodyPr vert="horz" lIns="0" tIns="0" rIns="0" bIns="0" rtlCol="0" anchor="t" anchorCtr="0">
            <a:noAutofit/>
          </a:bodyPr>
          <a:lstStyle>
            <a:lvl1pPr marL="0" indent="0" algn="l" defTabSz="912276" rtl="0" eaLnBrk="1" fontAlgn="base" hangingPunct="1">
              <a:lnSpc>
                <a:spcPct val="90000"/>
              </a:lnSpc>
              <a:spcBef>
                <a:spcPts val="0"/>
              </a:spcBef>
              <a:spcAft>
                <a:spcPts val="1000"/>
              </a:spcAft>
              <a:buClr>
                <a:schemeClr val="bg2"/>
              </a:buClr>
              <a:buSzPct val="100000"/>
              <a:buFont typeface="Arial" panose="020B0604020202020204" pitchFamily="34" charset="0"/>
              <a:buNone/>
              <a:defRPr kumimoji="0" lang="en-US" sz="3200" b="0" i="0" u="none" strike="noStrike" kern="1200" cap="none" spc="27" normalizeH="0" baseline="0" dirty="0" smtClean="0">
                <a:ln>
                  <a:noFill/>
                </a:ln>
                <a:solidFill>
                  <a:schemeClr val="accent2">
                    <a:lumMod val="60000"/>
                    <a:lumOff val="40000"/>
                  </a:schemeClr>
                </a:solidFill>
                <a:effectLst/>
                <a:uLnTx/>
                <a:uFillTx/>
                <a:latin typeface="+mj-lt"/>
                <a:ea typeface="ＭＳ Ｐゴシック" charset="0"/>
                <a:cs typeface="CiscoSansTT Light" panose="020B0503020201020303" pitchFamily="34" charset="0"/>
              </a:defRPr>
            </a:lvl1pPr>
            <a:lvl2pPr marL="36576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800" kern="1200" dirty="0">
                <a:solidFill>
                  <a:schemeClr val="bg2"/>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600" kern="1200" dirty="0">
                <a:solidFill>
                  <a:schemeClr val="bg2"/>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400" kern="1200" dirty="0">
                <a:solidFill>
                  <a:schemeClr val="bg2"/>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200" kern="1200" dirty="0">
                <a:solidFill>
                  <a:schemeClr val="bg2"/>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bg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bg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bg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IN" sz="2400" b="1" spc="0">
                <a:ln w="12700" cmpd="sng">
                  <a:solidFill>
                    <a:schemeClr val="accent4"/>
                  </a:solidFill>
                  <a:prstDash val="solid"/>
                </a:ln>
                <a:solidFill>
                  <a:schemeClr val="bg1"/>
                </a:solidFill>
              </a:rPr>
              <a:t>10</a:t>
            </a:r>
          </a:p>
        </p:txBody>
      </p:sp>
      <p:cxnSp>
        <p:nvCxnSpPr>
          <p:cNvPr id="47" name="Straight Connector 46">
            <a:extLst>
              <a:ext uri="{FF2B5EF4-FFF2-40B4-BE49-F238E27FC236}">
                <a16:creationId xmlns:a16="http://schemas.microsoft.com/office/drawing/2014/main" id="{9F714C1F-874F-7F44-01E0-B846BCE7CAE6}"/>
              </a:ext>
            </a:extLst>
          </p:cNvPr>
          <p:cNvCxnSpPr>
            <a:cxnSpLocks/>
          </p:cNvCxnSpPr>
          <p:nvPr/>
        </p:nvCxnSpPr>
        <p:spPr>
          <a:xfrm>
            <a:off x="6291226" y="4198279"/>
            <a:ext cx="5413138"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24BA432-32D2-A2CA-2CF6-8738116C16E0}"/>
              </a:ext>
            </a:extLst>
          </p:cNvPr>
          <p:cNvCxnSpPr>
            <a:cxnSpLocks/>
          </p:cNvCxnSpPr>
          <p:nvPr/>
        </p:nvCxnSpPr>
        <p:spPr>
          <a:xfrm>
            <a:off x="6291226" y="5195600"/>
            <a:ext cx="5413138"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70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500"/>
                                        <p:tgtEl>
                                          <p:spTgt spid="1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xEl>
                                              <p:pRg st="0" end="0"/>
                                            </p:txEl>
                                          </p:spTgt>
                                        </p:tgtEl>
                                        <p:attrNameLst>
                                          <p:attrName>style.visibility</p:attrName>
                                        </p:attrNameLst>
                                      </p:cBhvr>
                                      <p:to>
                                        <p:strVal val="visible"/>
                                      </p:to>
                                    </p:set>
                                    <p:animEffect transition="in" filter="fade">
                                      <p:cBhvr>
                                        <p:cTn id="50" dur="500"/>
                                        <p:tgtEl>
                                          <p:spTgt spid="15">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xEl>
                                              <p:pRg st="0" end="0"/>
                                            </p:txEl>
                                          </p:spTgt>
                                        </p:tgtEl>
                                        <p:attrNameLst>
                                          <p:attrName>style.visibility</p:attrName>
                                        </p:attrNameLst>
                                      </p:cBhvr>
                                      <p:to>
                                        <p:strVal val="visible"/>
                                      </p:to>
                                    </p:set>
                                    <p:animEffect transition="in" filter="fade">
                                      <p:cBhvr>
                                        <p:cTn id="55" dur="500"/>
                                        <p:tgtEl>
                                          <p:spTgt spid="17">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Effect transition="in" filter="fade">
                                      <p:cBhvr>
                                        <p:cTn id="58" dur="500"/>
                                        <p:tgtEl>
                                          <p:spTgt spid="18">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4">
                                            <p:txEl>
                                              <p:pRg st="0" end="0"/>
                                            </p:txEl>
                                          </p:spTgt>
                                        </p:tgtEl>
                                        <p:attrNameLst>
                                          <p:attrName>style.visibility</p:attrName>
                                        </p:attrNameLst>
                                      </p:cBhvr>
                                      <p:to>
                                        <p:strVal val="visible"/>
                                      </p:to>
                                    </p:set>
                                    <p:animEffect transition="in" filter="fade">
                                      <p:cBhvr>
                                        <p:cTn id="63" dur="500"/>
                                        <p:tgtEl>
                                          <p:spTgt spid="14">
                                            <p:txEl>
                                              <p:pRg st="0" end="0"/>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xEl>
                                              <p:pRg st="0" end="0"/>
                                            </p:txEl>
                                          </p:spTgt>
                                        </p:tgtEl>
                                        <p:attrNameLst>
                                          <p:attrName>style.visibility</p:attrName>
                                        </p:attrNameLst>
                                      </p:cBhvr>
                                      <p:to>
                                        <p:strVal val="visible"/>
                                      </p:to>
                                    </p:set>
                                    <p:animEffect transition="in" filter="fade">
                                      <p:cBhvr>
                                        <p:cTn id="66" dur="500"/>
                                        <p:tgtEl>
                                          <p:spTgt spid="19">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6">
                                            <p:txEl>
                                              <p:pRg st="0" end="0"/>
                                            </p:txEl>
                                          </p:spTgt>
                                        </p:tgtEl>
                                        <p:attrNameLst>
                                          <p:attrName>style.visibility</p:attrName>
                                        </p:attrNameLst>
                                      </p:cBhvr>
                                      <p:to>
                                        <p:strVal val="visible"/>
                                      </p:to>
                                    </p:set>
                                    <p:animEffect transition="in" filter="fade">
                                      <p:cBhvr>
                                        <p:cTn id="74" dur="500"/>
                                        <p:tgtEl>
                                          <p:spTgt spid="1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
                                            <p:txEl>
                                              <p:pRg st="0" end="0"/>
                                            </p:txEl>
                                          </p:spTgt>
                                        </p:tgtEl>
                                        <p:attrNameLst>
                                          <p:attrName>style.visibility</p:attrName>
                                        </p:attrNameLst>
                                      </p:cBhvr>
                                      <p:to>
                                        <p:strVal val="visible"/>
                                      </p:to>
                                    </p:set>
                                    <p:animEffect transition="in" filter="fade">
                                      <p:cBhvr>
                                        <p:cTn id="8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P spid="12" grpId="0" build="p"/>
      <p:bldP spid="13" grpId="0" build="p"/>
      <p:bldP spid="14" grpId="0" build="p"/>
      <p:bldP spid="15" grpId="0" build="p"/>
      <p:bldP spid="16" grpId="0" build="p"/>
      <p:bldP spid="17" grpId="0" build="p"/>
      <p:bldP spid="18" grpId="0" build="p"/>
      <p:bldP spid="19" grpId="0" build="p"/>
      <p:bldP spid="20" grpId="0" build="p"/>
      <p:bldP spid="75" grpId="0"/>
      <p:bldP spid="76" grpId="0"/>
      <p:bldP spid="77" grpId="0"/>
      <p:bldP spid="2"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7676B50-F6E5-3B6C-1EC8-EE9B9A5ED862}"/>
              </a:ext>
            </a:extLst>
          </p:cNvPr>
          <p:cNvSpPr txBox="1"/>
          <p:nvPr/>
        </p:nvSpPr>
        <p:spPr>
          <a:xfrm>
            <a:off x="1386761" y="1818284"/>
            <a:ext cx="3831498" cy="995144"/>
          </a:xfrm>
          <a:prstGeom prst="rect">
            <a:avLst/>
          </a:prstGeom>
          <a:noFill/>
        </p:spPr>
        <p:txBody>
          <a:bodyPr wrap="none" lIns="0" tIns="0" rIns="0" bIns="0" rtlCol="0">
            <a:spAutoFit/>
          </a:bodyPr>
          <a:lstStyle/>
          <a:p>
            <a:pPr defTabSz="912276" rtl="0" eaLnBrk="1" fontAlgn="base" hangingPunct="1">
              <a:lnSpc>
                <a:spcPct val="100000"/>
              </a:lnSpc>
              <a:spcBef>
                <a:spcPts val="0"/>
              </a:spcBef>
              <a:spcAft>
                <a:spcPts val="1000"/>
              </a:spcAft>
              <a:buClr>
                <a:schemeClr val="bg1"/>
              </a:buClr>
              <a:buSzPct val="100000"/>
            </a:pPr>
            <a:r>
              <a:rPr lang="en-US" sz="1600" kern="1200">
                <a:solidFill>
                  <a:schemeClr val="bg1"/>
                </a:solidFill>
                <a:latin typeface="+mn-lt"/>
                <a:ea typeface="ＭＳ Ｐゴシック" charset="0"/>
              </a:rPr>
              <a:t>Download PDFs of Slides:</a:t>
            </a:r>
          </a:p>
          <a:p>
            <a:pPr marL="169863" indent="-169863"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r>
              <a:rPr lang="en-US" sz="1600">
                <a:solidFill>
                  <a:schemeClr val="bg1"/>
                </a:solidFill>
                <a:ea typeface="ＭＳ Ｐゴシック" charset="0"/>
              </a:rPr>
              <a:t>T</a:t>
            </a:r>
            <a:r>
              <a:rPr lang="en-US" sz="1600" kern="1200">
                <a:solidFill>
                  <a:schemeClr val="bg1"/>
                </a:solidFill>
                <a:latin typeface="+mn-lt"/>
                <a:ea typeface="ＭＳ Ｐゴシック" charset="0"/>
              </a:rPr>
              <a:t>o follow along: </a:t>
            </a:r>
            <a:r>
              <a:rPr lang="en-US" sz="1600" b="1" kern="1200">
                <a:solidFill>
                  <a:schemeClr val="bg1"/>
                </a:solidFill>
                <a:latin typeface="+mn-lt"/>
                <a:ea typeface="ＭＳ Ｐゴシック" charset="0"/>
              </a:rPr>
              <a:t>without</a:t>
            </a:r>
            <a:r>
              <a:rPr lang="en-US" sz="1600" kern="1200">
                <a:solidFill>
                  <a:schemeClr val="bg1"/>
                </a:solidFill>
                <a:latin typeface="+mn-lt"/>
                <a:ea typeface="ＭＳ Ｐゴシック" charset="0"/>
              </a:rPr>
              <a:t> hidden slides</a:t>
            </a:r>
          </a:p>
          <a:p>
            <a:pPr marL="169863" indent="-169863"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r>
              <a:rPr lang="en-US" sz="1600" kern="1200">
                <a:solidFill>
                  <a:schemeClr val="bg1"/>
                </a:solidFill>
                <a:latin typeface="+mn-lt"/>
                <a:ea typeface="ＭＳ Ｐゴシック" charset="0"/>
              </a:rPr>
              <a:t>For Extras: </a:t>
            </a:r>
            <a:r>
              <a:rPr lang="en-US" sz="1600" b="1" kern="1200">
                <a:solidFill>
                  <a:schemeClr val="bg1"/>
                </a:solidFill>
                <a:latin typeface="+mn-lt"/>
                <a:ea typeface="ＭＳ Ｐゴシック" charset="0"/>
              </a:rPr>
              <a:t>with</a:t>
            </a:r>
            <a:r>
              <a:rPr lang="en-US" sz="1600" kern="1200">
                <a:solidFill>
                  <a:schemeClr val="bg1"/>
                </a:solidFill>
                <a:latin typeface="+mn-lt"/>
                <a:ea typeface="ＭＳ Ｐゴシック" charset="0"/>
              </a:rPr>
              <a:t> hidden slides</a:t>
            </a:r>
          </a:p>
        </p:txBody>
      </p:sp>
    </p:spTree>
    <p:extLst>
      <p:ext uri="{BB962C8B-B14F-4D97-AF65-F5344CB8AC3E}">
        <p14:creationId xmlns:p14="http://schemas.microsoft.com/office/powerpoint/2010/main" val="313395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2602FA99-A44F-0CF3-5264-32267E560E65}"/>
              </a:ext>
            </a:extLst>
          </p:cNvPr>
          <p:cNvGraphicFramePr>
            <a:graphicFrameLocks noGrp="1"/>
          </p:cNvGraphicFramePr>
          <p:nvPr>
            <p:extLst>
              <p:ext uri="{D42A27DB-BD31-4B8C-83A1-F6EECF244321}">
                <p14:modId xmlns:p14="http://schemas.microsoft.com/office/powerpoint/2010/main" val="3365893623"/>
              </p:ext>
            </p:extLst>
          </p:nvPr>
        </p:nvGraphicFramePr>
        <p:xfrm>
          <a:off x="1572393" y="656721"/>
          <a:ext cx="9531035" cy="2732896"/>
        </p:xfrm>
        <a:graphic>
          <a:graphicData uri="http://schemas.openxmlformats.org/drawingml/2006/table">
            <a:tbl>
              <a:tblPr firstRow="1" bandRow="1">
                <a:tableStyleId>{17292A2E-F333-43FB-9621-5CBBE7FDCDCB}</a:tableStyleId>
              </a:tblPr>
              <a:tblGrid>
                <a:gridCol w="5443344">
                  <a:extLst>
                    <a:ext uri="{9D8B030D-6E8A-4147-A177-3AD203B41FA5}">
                      <a16:colId xmlns:a16="http://schemas.microsoft.com/office/drawing/2014/main" val="2662079820"/>
                    </a:ext>
                  </a:extLst>
                </a:gridCol>
                <a:gridCol w="4087691">
                  <a:extLst>
                    <a:ext uri="{9D8B030D-6E8A-4147-A177-3AD203B41FA5}">
                      <a16:colId xmlns:a16="http://schemas.microsoft.com/office/drawing/2014/main" val="2225246858"/>
                    </a:ext>
                  </a:extLst>
                </a:gridCol>
              </a:tblGrid>
              <a:tr h="523297">
                <a:tc>
                  <a:txBody>
                    <a:bodyPr/>
                    <a:lstStyle/>
                    <a:p>
                      <a:pPr algn="ctr"/>
                      <a:r>
                        <a:rPr lang="en-US" sz="2800">
                          <a:solidFill>
                            <a:schemeClr val="bg1"/>
                          </a:solidFill>
                        </a:rPr>
                        <a:t>Lab</a:t>
                      </a:r>
                    </a:p>
                  </a:txBody>
                  <a:tcPr>
                    <a:solidFill>
                      <a:schemeClr val="accent1"/>
                    </a:solidFill>
                  </a:tcPr>
                </a:tc>
                <a:tc>
                  <a:txBody>
                    <a:bodyPr/>
                    <a:lstStyle/>
                    <a:p>
                      <a:pPr algn="ctr"/>
                      <a:r>
                        <a:rPr lang="en-US" sz="2800">
                          <a:solidFill>
                            <a:schemeClr val="bg1"/>
                          </a:solidFill>
                        </a:rPr>
                        <a:t>Duration</a:t>
                      </a:r>
                    </a:p>
                  </a:txBody>
                  <a:tcPr>
                    <a:solidFill>
                      <a:schemeClr val="accent1"/>
                    </a:solidFill>
                  </a:tcPr>
                </a:tc>
                <a:extLst>
                  <a:ext uri="{0D108BD9-81ED-4DB2-BD59-A6C34878D82A}">
                    <a16:rowId xmlns:a16="http://schemas.microsoft.com/office/drawing/2014/main" val="4107306519"/>
                  </a:ext>
                </a:extLst>
              </a:tr>
              <a:tr h="502478">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dirty="0">
                          <a:solidFill>
                            <a:schemeClr val="bg1"/>
                          </a:solidFill>
                        </a:rPr>
                        <a:t>Intro, Users and Interface, Lab Overview</a:t>
                      </a:r>
                    </a:p>
                  </a:txBody>
                  <a:tcPr/>
                </a:tc>
                <a:tc>
                  <a:txBody>
                    <a:bodyPr/>
                    <a:lstStyle/>
                    <a:p>
                      <a:pPr algn="ctr"/>
                      <a:r>
                        <a:rPr lang="en-US" dirty="0">
                          <a:solidFill>
                            <a:schemeClr val="bg1"/>
                          </a:solidFill>
                        </a:rPr>
                        <a:t>5 min</a:t>
                      </a:r>
                    </a:p>
                  </a:txBody>
                  <a:tcPr/>
                </a:tc>
                <a:extLst>
                  <a:ext uri="{0D108BD9-81ED-4DB2-BD59-A6C34878D82A}">
                    <a16:rowId xmlns:a16="http://schemas.microsoft.com/office/drawing/2014/main" val="1994649069"/>
                  </a:ext>
                </a:extLst>
              </a:tr>
              <a:tr h="606260">
                <a:tc>
                  <a:txBody>
                    <a:bodyPr/>
                    <a:lstStyle/>
                    <a:p>
                      <a:pPr algn="ctr"/>
                      <a:r>
                        <a:rPr lang="en-US" dirty="0">
                          <a:solidFill>
                            <a:schemeClr val="bg1"/>
                          </a:solidFill>
                        </a:rPr>
                        <a:t>Autonomous AI Agent</a:t>
                      </a:r>
                    </a:p>
                    <a:p>
                      <a:pPr algn="ctr"/>
                      <a:endParaRPr lang="en-US" dirty="0">
                        <a:solidFill>
                          <a:schemeClr val="bg1"/>
                        </a:solidFill>
                      </a:endParaRPr>
                    </a:p>
                  </a:txBody>
                  <a:tcPr/>
                </a:tc>
                <a:tc>
                  <a:txBody>
                    <a:bodyPr/>
                    <a:lstStyle/>
                    <a:p>
                      <a:pPr algn="ctr"/>
                      <a:r>
                        <a:rPr lang="en-US" dirty="0">
                          <a:solidFill>
                            <a:schemeClr val="bg1"/>
                          </a:solidFill>
                        </a:rPr>
                        <a:t>60 Min</a:t>
                      </a:r>
                    </a:p>
                  </a:txBody>
                  <a:tcPr/>
                </a:tc>
                <a:extLst>
                  <a:ext uri="{0D108BD9-81ED-4DB2-BD59-A6C34878D82A}">
                    <a16:rowId xmlns:a16="http://schemas.microsoft.com/office/drawing/2014/main" val="204020890"/>
                  </a:ext>
                </a:extLst>
              </a:tr>
              <a:tr h="523297">
                <a:tc>
                  <a:txBody>
                    <a:bodyPr/>
                    <a:lstStyle/>
                    <a:p>
                      <a:pPr marL="0" marR="0" lvl="0" indent="0" algn="ctr" defTabSz="882171" rtl="0" eaLnBrk="1" fontAlgn="auto" latinLnBrk="0" hangingPunct="1">
                        <a:lnSpc>
                          <a:spcPct val="100000"/>
                        </a:lnSpc>
                        <a:spcBef>
                          <a:spcPts val="0"/>
                        </a:spcBef>
                        <a:spcAft>
                          <a:spcPts val="0"/>
                        </a:spcAft>
                        <a:buClrTx/>
                        <a:buSzTx/>
                        <a:buFontTx/>
                        <a:buNone/>
                        <a:tabLst/>
                        <a:defRPr/>
                      </a:pPr>
                      <a:r>
                        <a:rPr lang="en-US" dirty="0">
                          <a:solidFill>
                            <a:schemeClr val="bg1"/>
                          </a:solidFill>
                        </a:rPr>
                        <a:t>Scripted AI Agent</a:t>
                      </a:r>
                    </a:p>
                  </a:txBody>
                  <a:tcPr/>
                </a:tc>
                <a:tc>
                  <a:txBody>
                    <a:bodyPr/>
                    <a:lstStyle/>
                    <a:p>
                      <a:pPr algn="ctr"/>
                      <a:r>
                        <a:rPr lang="en-US" dirty="0">
                          <a:solidFill>
                            <a:schemeClr val="bg1"/>
                          </a:solidFill>
                        </a:rPr>
                        <a:t>15 min</a:t>
                      </a:r>
                    </a:p>
                  </a:txBody>
                  <a:tcPr/>
                </a:tc>
                <a:extLst>
                  <a:ext uri="{0D108BD9-81ED-4DB2-BD59-A6C34878D82A}">
                    <a16:rowId xmlns:a16="http://schemas.microsoft.com/office/drawing/2014/main" val="4294723446"/>
                  </a:ext>
                </a:extLst>
              </a:tr>
              <a:tr h="523297">
                <a:tc>
                  <a:txBody>
                    <a:bodyPr/>
                    <a:lstStyle/>
                    <a:p>
                      <a:pPr algn="ctr"/>
                      <a:r>
                        <a:rPr lang="en-US">
                          <a:solidFill>
                            <a:schemeClr val="bg1"/>
                          </a:solidFill>
                        </a:rPr>
                        <a:t>Wrap-up Q&amp;A</a:t>
                      </a:r>
                    </a:p>
                  </a:txBody>
                  <a:tcPr/>
                </a:tc>
                <a:tc>
                  <a:txBody>
                    <a:bodyPr/>
                    <a:lstStyle/>
                    <a:p>
                      <a:pPr algn="ctr"/>
                      <a:r>
                        <a:rPr lang="en-US" dirty="0">
                          <a:solidFill>
                            <a:schemeClr val="bg1"/>
                          </a:solidFill>
                        </a:rPr>
                        <a:t>10 min</a:t>
                      </a:r>
                    </a:p>
                  </a:txBody>
                  <a:tcPr/>
                </a:tc>
                <a:extLst>
                  <a:ext uri="{0D108BD9-81ED-4DB2-BD59-A6C34878D82A}">
                    <a16:rowId xmlns:a16="http://schemas.microsoft.com/office/drawing/2014/main" val="1519109649"/>
                  </a:ext>
                </a:extLst>
              </a:tr>
            </a:tbl>
          </a:graphicData>
        </a:graphic>
      </p:graphicFrame>
    </p:spTree>
    <p:extLst>
      <p:ext uri="{BB962C8B-B14F-4D97-AF65-F5344CB8AC3E}">
        <p14:creationId xmlns:p14="http://schemas.microsoft.com/office/powerpoint/2010/main" val="400257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434E36-7A70-5342-CA67-6F56DAE8CD6D}"/>
            </a:ext>
          </a:extLst>
        </p:cNvPr>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29745BA4-2F68-0B35-5FD9-C7E55ADAC0C7}"/>
              </a:ext>
            </a:extLst>
          </p:cNvPr>
          <p:cNvGraphicFramePr>
            <a:graphicFrameLocks noGrp="1"/>
          </p:cNvGraphicFramePr>
          <p:nvPr/>
        </p:nvGraphicFramePr>
        <p:xfrm>
          <a:off x="1572394" y="656721"/>
          <a:ext cx="9044038" cy="5827681"/>
        </p:xfrm>
        <a:graphic>
          <a:graphicData uri="http://schemas.openxmlformats.org/drawingml/2006/table">
            <a:tbl>
              <a:tblPr firstRow="1" bandRow="1">
                <a:tableStyleId>{17292A2E-F333-43FB-9621-5CBBE7FDCDCB}</a:tableStyleId>
              </a:tblPr>
              <a:tblGrid>
                <a:gridCol w="3614862">
                  <a:extLst>
                    <a:ext uri="{9D8B030D-6E8A-4147-A177-3AD203B41FA5}">
                      <a16:colId xmlns:a16="http://schemas.microsoft.com/office/drawing/2014/main" val="2662079820"/>
                    </a:ext>
                  </a:extLst>
                </a:gridCol>
                <a:gridCol w="2714588">
                  <a:extLst>
                    <a:ext uri="{9D8B030D-6E8A-4147-A177-3AD203B41FA5}">
                      <a16:colId xmlns:a16="http://schemas.microsoft.com/office/drawing/2014/main" val="2225246858"/>
                    </a:ext>
                  </a:extLst>
                </a:gridCol>
                <a:gridCol w="2714588">
                  <a:extLst>
                    <a:ext uri="{9D8B030D-6E8A-4147-A177-3AD203B41FA5}">
                      <a16:colId xmlns:a16="http://schemas.microsoft.com/office/drawing/2014/main" val="316660847"/>
                    </a:ext>
                  </a:extLst>
                </a:gridCol>
              </a:tblGrid>
              <a:tr h="523297">
                <a:tc>
                  <a:txBody>
                    <a:bodyPr/>
                    <a:lstStyle/>
                    <a:p>
                      <a:r>
                        <a:rPr lang="en-US" sz="2800">
                          <a:solidFill>
                            <a:schemeClr val="tx1"/>
                          </a:solidFill>
                        </a:rPr>
                        <a:t>Lab</a:t>
                      </a:r>
                    </a:p>
                  </a:txBody>
                  <a:tcPr>
                    <a:solidFill>
                      <a:schemeClr val="accent4">
                        <a:lumMod val="75000"/>
                      </a:schemeClr>
                    </a:solidFill>
                  </a:tcPr>
                </a:tc>
                <a:tc>
                  <a:txBody>
                    <a:bodyPr/>
                    <a:lstStyle/>
                    <a:p>
                      <a:r>
                        <a:rPr lang="en-US" sz="2800">
                          <a:solidFill>
                            <a:schemeClr val="tx1"/>
                          </a:solidFill>
                        </a:rPr>
                        <a:t>Duration</a:t>
                      </a:r>
                    </a:p>
                  </a:txBody>
                  <a:tcPr>
                    <a:solidFill>
                      <a:schemeClr val="accent4">
                        <a:lumMod val="75000"/>
                      </a:schemeClr>
                    </a:solidFill>
                  </a:tcPr>
                </a:tc>
                <a:tc>
                  <a:txBody>
                    <a:bodyPr/>
                    <a:lstStyle/>
                    <a:p>
                      <a:endParaRPr lang="en-US" sz="2800">
                        <a:solidFill>
                          <a:schemeClr val="tx1"/>
                        </a:solidFill>
                      </a:endParaRPr>
                    </a:p>
                  </a:txBody>
                  <a:tcPr>
                    <a:solidFill>
                      <a:schemeClr val="accent4">
                        <a:lumMod val="75000"/>
                      </a:schemeClr>
                    </a:solidFill>
                  </a:tcPr>
                </a:tc>
                <a:extLst>
                  <a:ext uri="{0D108BD9-81ED-4DB2-BD59-A6C34878D82A}">
                    <a16:rowId xmlns:a16="http://schemas.microsoft.com/office/drawing/2014/main" val="4107306519"/>
                  </a:ext>
                </a:extLst>
              </a:tr>
              <a:tr h="867427">
                <a:tc>
                  <a:txBody>
                    <a:bodyPr/>
                    <a:lstStyle/>
                    <a:p>
                      <a:pPr marL="0" marR="0" lvl="0" indent="0" algn="l" defTabSz="914362" rtl="0" eaLnBrk="1" fontAlgn="auto" latinLnBrk="0" hangingPunct="1">
                        <a:lnSpc>
                          <a:spcPct val="100000"/>
                        </a:lnSpc>
                        <a:spcBef>
                          <a:spcPts val="0"/>
                        </a:spcBef>
                        <a:spcAft>
                          <a:spcPts val="0"/>
                        </a:spcAft>
                        <a:buClrTx/>
                        <a:buSzTx/>
                        <a:buFontTx/>
                        <a:buNone/>
                        <a:tabLst/>
                        <a:defRPr/>
                      </a:pPr>
                      <a:r>
                        <a:rPr lang="en-US">
                          <a:solidFill>
                            <a:schemeClr val="tx1"/>
                          </a:solidFill>
                        </a:rPr>
                        <a:t>Intro, Users and Interface, Lab Overview</a:t>
                      </a:r>
                    </a:p>
                    <a:p>
                      <a:endParaRPr lang="en-US">
                        <a:solidFill>
                          <a:schemeClr val="tx1"/>
                        </a:solidFill>
                      </a:endParaRPr>
                    </a:p>
                  </a:txBody>
                  <a:tcPr/>
                </a:tc>
                <a:tc>
                  <a:txBody>
                    <a:bodyPr/>
                    <a:lstStyle/>
                    <a:p>
                      <a:r>
                        <a:rPr lang="en-US">
                          <a:solidFill>
                            <a:schemeClr val="tx1"/>
                          </a:solidFill>
                        </a:rPr>
                        <a:t>30 min</a:t>
                      </a:r>
                    </a:p>
                  </a:txBody>
                  <a:tcPr/>
                </a:tc>
                <a:tc>
                  <a:txBody>
                    <a:bodyPr/>
                    <a:lstStyle/>
                    <a:p>
                      <a:r>
                        <a:rPr lang="en-US">
                          <a:solidFill>
                            <a:schemeClr val="tx1"/>
                          </a:solidFill>
                        </a:rPr>
                        <a:t>KRISHNA</a:t>
                      </a:r>
                    </a:p>
                  </a:txBody>
                  <a:tcPr/>
                </a:tc>
                <a:extLst>
                  <a:ext uri="{0D108BD9-81ED-4DB2-BD59-A6C34878D82A}">
                    <a16:rowId xmlns:a16="http://schemas.microsoft.com/office/drawing/2014/main" val="1994649069"/>
                  </a:ext>
                </a:extLst>
              </a:tr>
              <a:tr h="523297">
                <a:tc>
                  <a:txBody>
                    <a:bodyPr/>
                    <a:lstStyle/>
                    <a:p>
                      <a:r>
                        <a:rPr lang="en-US">
                          <a:solidFill>
                            <a:schemeClr val="tx1"/>
                          </a:solidFill>
                        </a:rPr>
                        <a:t>Topic Analytics</a:t>
                      </a:r>
                    </a:p>
                  </a:txBody>
                  <a:tcPr/>
                </a:tc>
                <a:tc>
                  <a:txBody>
                    <a:bodyPr/>
                    <a:lstStyle/>
                    <a:p>
                      <a:r>
                        <a:rPr lang="en-US">
                          <a:solidFill>
                            <a:schemeClr val="tx1"/>
                          </a:solidFill>
                        </a:rPr>
                        <a:t>15 Min</a:t>
                      </a:r>
                    </a:p>
                  </a:txBody>
                  <a:tcPr/>
                </a:tc>
                <a:tc>
                  <a:txBody>
                    <a:bodyPr/>
                    <a:lstStyle/>
                    <a:p>
                      <a:r>
                        <a:rPr lang="en-US">
                          <a:solidFill>
                            <a:schemeClr val="tx1"/>
                          </a:solidFill>
                        </a:rPr>
                        <a:t>KRISHNA</a:t>
                      </a:r>
                    </a:p>
                  </a:txBody>
                  <a:tcPr/>
                </a:tc>
                <a:extLst>
                  <a:ext uri="{0D108BD9-81ED-4DB2-BD59-A6C34878D82A}">
                    <a16:rowId xmlns:a16="http://schemas.microsoft.com/office/drawing/2014/main" val="1931222527"/>
                  </a:ext>
                </a:extLst>
              </a:tr>
              <a:tr h="606260">
                <a:tc>
                  <a:txBody>
                    <a:bodyPr/>
                    <a:lstStyle/>
                    <a:p>
                      <a:r>
                        <a:rPr lang="en-US">
                          <a:solidFill>
                            <a:schemeClr val="tx1"/>
                          </a:solidFill>
                        </a:rPr>
                        <a:t>Autonomous AI Agent</a:t>
                      </a:r>
                    </a:p>
                    <a:p>
                      <a:endParaRPr lang="en-US">
                        <a:solidFill>
                          <a:schemeClr val="tx1"/>
                        </a:solidFill>
                      </a:endParaRPr>
                    </a:p>
                  </a:txBody>
                  <a:tcPr/>
                </a:tc>
                <a:tc>
                  <a:txBody>
                    <a:bodyPr/>
                    <a:lstStyle/>
                    <a:p>
                      <a:r>
                        <a:rPr lang="en-US">
                          <a:solidFill>
                            <a:schemeClr val="tx1"/>
                          </a:solidFill>
                        </a:rPr>
                        <a:t>60 Min</a:t>
                      </a:r>
                    </a:p>
                  </a:txBody>
                  <a:tcPr/>
                </a:tc>
                <a:tc>
                  <a:txBody>
                    <a:bodyPr/>
                    <a:lstStyle/>
                    <a:p>
                      <a:r>
                        <a:rPr lang="en-US">
                          <a:solidFill>
                            <a:schemeClr val="tx1"/>
                          </a:solidFill>
                        </a:rPr>
                        <a:t>KRISHNA + BARRY</a:t>
                      </a:r>
                    </a:p>
                  </a:txBody>
                  <a:tcPr/>
                </a:tc>
                <a:extLst>
                  <a:ext uri="{0D108BD9-81ED-4DB2-BD59-A6C34878D82A}">
                    <a16:rowId xmlns:a16="http://schemas.microsoft.com/office/drawing/2014/main" val="204020890"/>
                  </a:ext>
                </a:extLst>
              </a:tr>
              <a:tr h="523297">
                <a:tc>
                  <a:txBody>
                    <a:bodyPr/>
                    <a:lstStyle/>
                    <a:p>
                      <a:r>
                        <a:rPr lang="en-US">
                          <a:solidFill>
                            <a:schemeClr val="tx1"/>
                          </a:solidFill>
                        </a:rPr>
                        <a:t>AI Assistant </a:t>
                      </a:r>
                    </a:p>
                  </a:txBody>
                  <a:tcPr/>
                </a:tc>
                <a:tc>
                  <a:txBody>
                    <a:bodyPr/>
                    <a:lstStyle/>
                    <a:p>
                      <a:r>
                        <a:rPr lang="en-US">
                          <a:solidFill>
                            <a:schemeClr val="tx1"/>
                          </a:solidFill>
                        </a:rPr>
                        <a:t>30 min</a:t>
                      </a:r>
                    </a:p>
                  </a:txBody>
                  <a:tcPr/>
                </a:tc>
                <a:tc>
                  <a:txBody>
                    <a:bodyPr/>
                    <a:lstStyle/>
                    <a:p>
                      <a:r>
                        <a:rPr lang="en-US">
                          <a:solidFill>
                            <a:schemeClr val="tx1"/>
                          </a:solidFill>
                        </a:rPr>
                        <a:t>BARRY</a:t>
                      </a:r>
                    </a:p>
                  </a:txBody>
                  <a:tcPr/>
                </a:tc>
                <a:extLst>
                  <a:ext uri="{0D108BD9-81ED-4DB2-BD59-A6C34878D82A}">
                    <a16:rowId xmlns:a16="http://schemas.microsoft.com/office/drawing/2014/main" val="3148822828"/>
                  </a:ext>
                </a:extLst>
              </a:tr>
              <a:tr h="523297">
                <a:tc>
                  <a:txBody>
                    <a:bodyPr/>
                    <a:lstStyle/>
                    <a:p>
                      <a:r>
                        <a:rPr lang="en-US">
                          <a:solidFill>
                            <a:schemeClr val="tx1"/>
                          </a:solidFill>
                        </a:rPr>
                        <a:t>AI Suggested Response </a:t>
                      </a:r>
                    </a:p>
                  </a:txBody>
                  <a:tcPr/>
                </a:tc>
                <a:tc>
                  <a:txBody>
                    <a:bodyPr/>
                    <a:lstStyle/>
                    <a:p>
                      <a:r>
                        <a:rPr lang="en-US">
                          <a:solidFill>
                            <a:schemeClr val="tx1"/>
                          </a:solidFill>
                        </a:rPr>
                        <a:t>30 min</a:t>
                      </a:r>
                    </a:p>
                  </a:txBody>
                  <a:tcPr/>
                </a:tc>
                <a:tc>
                  <a:txBody>
                    <a:bodyPr/>
                    <a:lstStyle/>
                    <a:p>
                      <a:r>
                        <a:rPr lang="en-US">
                          <a:solidFill>
                            <a:schemeClr val="tx1"/>
                          </a:solidFill>
                        </a:rPr>
                        <a:t>MYKOLA</a:t>
                      </a:r>
                    </a:p>
                  </a:txBody>
                  <a:tcPr/>
                </a:tc>
                <a:extLst>
                  <a:ext uri="{0D108BD9-81ED-4DB2-BD59-A6C34878D82A}">
                    <a16:rowId xmlns:a16="http://schemas.microsoft.com/office/drawing/2014/main" val="4176309882"/>
                  </a:ext>
                </a:extLst>
              </a:tr>
              <a:tr h="523297">
                <a:tc>
                  <a:txBody>
                    <a:bodyPr/>
                    <a:lstStyle/>
                    <a:p>
                      <a:r>
                        <a:rPr lang="en-US">
                          <a:solidFill>
                            <a:schemeClr val="tx1"/>
                          </a:solidFill>
                        </a:rPr>
                        <a:t>Power of Proactive Engagement </a:t>
                      </a:r>
                    </a:p>
                  </a:txBody>
                  <a:tcPr/>
                </a:tc>
                <a:tc>
                  <a:txBody>
                    <a:bodyPr/>
                    <a:lstStyle/>
                    <a:p>
                      <a:r>
                        <a:rPr lang="en-US">
                          <a:solidFill>
                            <a:schemeClr val="tx1"/>
                          </a:solidFill>
                        </a:rPr>
                        <a:t>30 min</a:t>
                      </a:r>
                    </a:p>
                  </a:txBody>
                  <a:tcPr/>
                </a:tc>
                <a:tc>
                  <a:txBody>
                    <a:bodyPr/>
                    <a:lstStyle/>
                    <a:p>
                      <a:r>
                        <a:rPr lang="en-US">
                          <a:solidFill>
                            <a:schemeClr val="tx1"/>
                          </a:solidFill>
                        </a:rPr>
                        <a:t>KRISHNA </a:t>
                      </a:r>
                    </a:p>
                  </a:txBody>
                  <a:tcPr/>
                </a:tc>
                <a:extLst>
                  <a:ext uri="{0D108BD9-81ED-4DB2-BD59-A6C34878D82A}">
                    <a16:rowId xmlns:a16="http://schemas.microsoft.com/office/drawing/2014/main" val="1443268189"/>
                  </a:ext>
                </a:extLst>
              </a:tr>
              <a:tr h="523297">
                <a:tc>
                  <a:txBody>
                    <a:bodyPr/>
                    <a:lstStyle/>
                    <a:p>
                      <a:pPr marL="0" marR="0" lvl="0" indent="0" algn="l" defTabSz="882171" rtl="0" eaLnBrk="1" fontAlgn="auto" latinLnBrk="0" hangingPunct="1">
                        <a:lnSpc>
                          <a:spcPct val="100000"/>
                        </a:lnSpc>
                        <a:spcBef>
                          <a:spcPts val="0"/>
                        </a:spcBef>
                        <a:spcAft>
                          <a:spcPts val="0"/>
                        </a:spcAft>
                        <a:buClrTx/>
                        <a:buSzTx/>
                        <a:buFontTx/>
                        <a:buNone/>
                        <a:tabLst/>
                        <a:defRPr/>
                      </a:pPr>
                      <a:r>
                        <a:rPr lang="en-US">
                          <a:solidFill>
                            <a:schemeClr val="tx1"/>
                          </a:solidFill>
                        </a:rPr>
                        <a:t>Scripted AI Agent - Bonus </a:t>
                      </a:r>
                    </a:p>
                    <a:p>
                      <a:pPr marL="0" marR="0" lvl="0" indent="0" algn="l" defTabSz="882171" rtl="0" eaLnBrk="1" fontAlgn="auto" latinLnBrk="0" hangingPunct="1">
                        <a:lnSpc>
                          <a:spcPct val="100000"/>
                        </a:lnSpc>
                        <a:spcBef>
                          <a:spcPts val="0"/>
                        </a:spcBef>
                        <a:spcAft>
                          <a:spcPts val="0"/>
                        </a:spcAft>
                        <a:buClrTx/>
                        <a:buSzTx/>
                        <a:buFontTx/>
                        <a:buNone/>
                        <a:tabLst/>
                        <a:defRPr/>
                      </a:pPr>
                      <a:r>
                        <a:rPr lang="en-US">
                          <a:solidFill>
                            <a:schemeClr val="tx1"/>
                          </a:solidFill>
                        </a:rPr>
                        <a:t>Integrated Digital Channels - Bonus </a:t>
                      </a:r>
                    </a:p>
                  </a:txBody>
                  <a:tcPr/>
                </a:tc>
                <a:tc>
                  <a:txBody>
                    <a:bodyPr/>
                    <a:lstStyle/>
                    <a:p>
                      <a:r>
                        <a:rPr lang="en-US">
                          <a:solidFill>
                            <a:schemeClr val="tx1"/>
                          </a:solidFill>
                        </a:rPr>
                        <a:t>15 min</a:t>
                      </a:r>
                    </a:p>
                  </a:txBody>
                  <a:tcPr/>
                </a:tc>
                <a:tc>
                  <a:txBody>
                    <a:bodyPr/>
                    <a:lstStyle/>
                    <a:p>
                      <a:r>
                        <a:rPr lang="en-US">
                          <a:solidFill>
                            <a:schemeClr val="tx1"/>
                          </a:solidFill>
                        </a:rPr>
                        <a:t>MYKOLA</a:t>
                      </a:r>
                    </a:p>
                  </a:txBody>
                  <a:tcPr/>
                </a:tc>
                <a:extLst>
                  <a:ext uri="{0D108BD9-81ED-4DB2-BD59-A6C34878D82A}">
                    <a16:rowId xmlns:a16="http://schemas.microsoft.com/office/drawing/2014/main" val="4294723446"/>
                  </a:ext>
                </a:extLst>
              </a:tr>
              <a:tr h="523297">
                <a:tc>
                  <a:txBody>
                    <a:bodyPr/>
                    <a:lstStyle/>
                    <a:p>
                      <a:r>
                        <a:rPr lang="en-US">
                          <a:solidFill>
                            <a:schemeClr val="tx1"/>
                          </a:solidFill>
                        </a:rPr>
                        <a:t>Wrap-up Q&amp;A</a:t>
                      </a:r>
                    </a:p>
                  </a:txBody>
                  <a:tcPr/>
                </a:tc>
                <a:tc>
                  <a:txBody>
                    <a:bodyPr/>
                    <a:lstStyle/>
                    <a:p>
                      <a:r>
                        <a:rPr lang="en-US">
                          <a:solidFill>
                            <a:schemeClr val="tx1"/>
                          </a:solidFill>
                        </a:rPr>
                        <a:t>15 min</a:t>
                      </a:r>
                    </a:p>
                  </a:txBody>
                  <a:tcPr/>
                </a:tc>
                <a:tc>
                  <a:txBody>
                    <a:bodyPr/>
                    <a:lstStyle/>
                    <a:p>
                      <a:endParaRPr lang="en-US">
                        <a:solidFill>
                          <a:schemeClr val="tx1"/>
                        </a:solidFill>
                      </a:endParaRPr>
                    </a:p>
                  </a:txBody>
                  <a:tcPr/>
                </a:tc>
                <a:extLst>
                  <a:ext uri="{0D108BD9-81ED-4DB2-BD59-A6C34878D82A}">
                    <a16:rowId xmlns:a16="http://schemas.microsoft.com/office/drawing/2014/main" val="1519109649"/>
                  </a:ext>
                </a:extLst>
              </a:tr>
            </a:tbl>
          </a:graphicData>
        </a:graphic>
      </p:graphicFrame>
    </p:spTree>
    <p:extLst>
      <p:ext uri="{BB962C8B-B14F-4D97-AF65-F5344CB8AC3E}">
        <p14:creationId xmlns:p14="http://schemas.microsoft.com/office/powerpoint/2010/main" val="3203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01F2670-F556-6B91-B484-1BCAB4C1EF5A}"/>
            </a:ext>
          </a:extLst>
        </p:cNvPr>
        <p:cNvGrpSpPr/>
        <p:nvPr/>
      </p:nvGrpSpPr>
      <p:grpSpPr>
        <a:xfrm>
          <a:off x="0" y="0"/>
          <a:ext cx="0" cy="0"/>
          <a:chOff x="0" y="0"/>
          <a:chExt cx="0" cy="0"/>
        </a:xfrm>
      </p:grpSpPr>
      <p:cxnSp>
        <p:nvCxnSpPr>
          <p:cNvPr id="87" name="Straight Connector 86">
            <a:extLst>
              <a:ext uri="{FF2B5EF4-FFF2-40B4-BE49-F238E27FC236}">
                <a16:creationId xmlns:a16="http://schemas.microsoft.com/office/drawing/2014/main" id="{45FDA161-CEB4-DA5B-CDCF-ACE0D41292B7}"/>
              </a:ext>
            </a:extLst>
          </p:cNvPr>
          <p:cNvCxnSpPr>
            <a:cxnSpLocks/>
          </p:cNvCxnSpPr>
          <p:nvPr/>
        </p:nvCxnSpPr>
        <p:spPr>
          <a:xfrm flipV="1">
            <a:off x="7936556" y="5334800"/>
            <a:ext cx="3048293" cy="12955"/>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bg1"/>
          </a:fontRef>
        </p:style>
      </p:cxnSp>
      <p:cxnSp>
        <p:nvCxnSpPr>
          <p:cNvPr id="88" name="Straight Connector 87">
            <a:extLst>
              <a:ext uri="{FF2B5EF4-FFF2-40B4-BE49-F238E27FC236}">
                <a16:creationId xmlns:a16="http://schemas.microsoft.com/office/drawing/2014/main" id="{1EDA474D-9788-43DA-B350-9BEEAFDF7B42}"/>
              </a:ext>
            </a:extLst>
          </p:cNvPr>
          <p:cNvCxnSpPr>
            <a:cxnSpLocks/>
          </p:cNvCxnSpPr>
          <p:nvPr/>
        </p:nvCxnSpPr>
        <p:spPr>
          <a:xfrm>
            <a:off x="2503253" y="5347755"/>
            <a:ext cx="5432621" cy="5733"/>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bg1"/>
          </a:fontRef>
        </p:style>
      </p:cxnSp>
      <p:cxnSp>
        <p:nvCxnSpPr>
          <p:cNvPr id="89" name="Straight Connector 88">
            <a:extLst>
              <a:ext uri="{FF2B5EF4-FFF2-40B4-BE49-F238E27FC236}">
                <a16:creationId xmlns:a16="http://schemas.microsoft.com/office/drawing/2014/main" id="{78D64CD3-63FF-A102-C38F-82AC2E5EBB34}"/>
              </a:ext>
            </a:extLst>
          </p:cNvPr>
          <p:cNvCxnSpPr>
            <a:cxnSpLocks/>
          </p:cNvCxnSpPr>
          <p:nvPr/>
        </p:nvCxnSpPr>
        <p:spPr>
          <a:xfrm>
            <a:off x="1518974" y="5337849"/>
            <a:ext cx="823881" cy="9908"/>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bg1"/>
          </a:fontRef>
        </p:style>
      </p:cxnSp>
      <p:cxnSp>
        <p:nvCxnSpPr>
          <p:cNvPr id="83" name="Straight Connector 82">
            <a:extLst>
              <a:ext uri="{FF2B5EF4-FFF2-40B4-BE49-F238E27FC236}">
                <a16:creationId xmlns:a16="http://schemas.microsoft.com/office/drawing/2014/main" id="{7CB8DA2A-9D32-684B-DFEE-EA9A9A820398}"/>
              </a:ext>
            </a:extLst>
          </p:cNvPr>
          <p:cNvCxnSpPr>
            <a:cxnSpLocks/>
            <a:endCxn id="53" idx="2"/>
          </p:cNvCxnSpPr>
          <p:nvPr/>
        </p:nvCxnSpPr>
        <p:spPr>
          <a:xfrm flipV="1">
            <a:off x="7946816" y="5295684"/>
            <a:ext cx="3048293" cy="12955"/>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bg1"/>
          </a:fontRef>
        </p:style>
      </p:cxnSp>
      <p:cxnSp>
        <p:nvCxnSpPr>
          <p:cNvPr id="81" name="Straight Connector 80">
            <a:extLst>
              <a:ext uri="{FF2B5EF4-FFF2-40B4-BE49-F238E27FC236}">
                <a16:creationId xmlns:a16="http://schemas.microsoft.com/office/drawing/2014/main" id="{B6136E73-62A6-2C3A-8177-721AAC4C56E9}"/>
              </a:ext>
            </a:extLst>
          </p:cNvPr>
          <p:cNvCxnSpPr>
            <a:cxnSpLocks/>
          </p:cNvCxnSpPr>
          <p:nvPr/>
        </p:nvCxnSpPr>
        <p:spPr>
          <a:xfrm>
            <a:off x="2513513" y="5308639"/>
            <a:ext cx="5432621" cy="5733"/>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bg1"/>
          </a:fontRef>
        </p:style>
      </p:cxnSp>
      <p:cxnSp>
        <p:nvCxnSpPr>
          <p:cNvPr id="65" name="Straight Arrow Connector 64">
            <a:extLst>
              <a:ext uri="{FF2B5EF4-FFF2-40B4-BE49-F238E27FC236}">
                <a16:creationId xmlns:a16="http://schemas.microsoft.com/office/drawing/2014/main" id="{094CDC89-A57F-72B1-58F0-9AA1A9387AAD}"/>
              </a:ext>
            </a:extLst>
          </p:cNvPr>
          <p:cNvCxnSpPr>
            <a:cxnSpLocks/>
            <a:stCxn id="21" idx="4"/>
          </p:cNvCxnSpPr>
          <p:nvPr/>
        </p:nvCxnSpPr>
        <p:spPr>
          <a:xfrm flipH="1" flipV="1">
            <a:off x="1390418" y="2993036"/>
            <a:ext cx="8641" cy="2435872"/>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bg1"/>
          </a:fontRef>
        </p:style>
      </p:cxnSp>
      <p:cxnSp>
        <p:nvCxnSpPr>
          <p:cNvPr id="4" name="Straight Connector 3">
            <a:extLst>
              <a:ext uri="{FF2B5EF4-FFF2-40B4-BE49-F238E27FC236}">
                <a16:creationId xmlns:a16="http://schemas.microsoft.com/office/drawing/2014/main" id="{63C5FE48-5B92-5706-2ADC-23270B403D00}"/>
              </a:ext>
            </a:extLst>
          </p:cNvPr>
          <p:cNvCxnSpPr>
            <a:cxnSpLocks/>
            <a:stCxn id="21" idx="6"/>
            <a:endCxn id="23" idx="2"/>
          </p:cNvCxnSpPr>
          <p:nvPr/>
        </p:nvCxnSpPr>
        <p:spPr>
          <a:xfrm>
            <a:off x="1529234" y="5298733"/>
            <a:ext cx="823881" cy="9908"/>
          </a:xfrm>
          <a:prstGeom prst="line">
            <a:avLst/>
          </a:prstGeom>
          <a:ln w="44450">
            <a:solidFill>
              <a:srgbClr val="FFC000"/>
            </a:solidFill>
            <a:headEnd type="none"/>
            <a:tailEnd type="none"/>
          </a:ln>
        </p:spPr>
        <p:style>
          <a:lnRef idx="1">
            <a:schemeClr val="accent1"/>
          </a:lnRef>
          <a:fillRef idx="0">
            <a:schemeClr val="accent1"/>
          </a:fillRef>
          <a:effectRef idx="0">
            <a:schemeClr val="accent1"/>
          </a:effectRef>
          <a:fontRef idx="minor">
            <a:schemeClr val="bg1"/>
          </a:fontRef>
        </p:style>
      </p:cxnSp>
      <p:cxnSp>
        <p:nvCxnSpPr>
          <p:cNvPr id="41" name="Straight Arrow Connector 40">
            <a:extLst>
              <a:ext uri="{FF2B5EF4-FFF2-40B4-BE49-F238E27FC236}">
                <a16:creationId xmlns:a16="http://schemas.microsoft.com/office/drawing/2014/main" id="{8780F41F-A055-7653-1358-258834B67715}"/>
              </a:ext>
            </a:extLst>
          </p:cNvPr>
          <p:cNvCxnSpPr>
            <a:cxnSpLocks/>
          </p:cNvCxnSpPr>
          <p:nvPr/>
        </p:nvCxnSpPr>
        <p:spPr>
          <a:xfrm>
            <a:off x="2490310" y="5560119"/>
            <a:ext cx="8659712" cy="0"/>
          </a:xfrm>
          <a:prstGeom prst="straightConnector1">
            <a:avLst/>
          </a:prstGeom>
          <a:ln w="38100">
            <a:solidFill>
              <a:schemeClr val="accent3"/>
            </a:solidFill>
            <a:prstDash val="solid"/>
            <a:headEnd type="triangle"/>
            <a:tailEnd type="triangle"/>
          </a:ln>
        </p:spPr>
        <p:style>
          <a:lnRef idx="1">
            <a:schemeClr val="accent1"/>
          </a:lnRef>
          <a:fillRef idx="0">
            <a:schemeClr val="accent1"/>
          </a:fillRef>
          <a:effectRef idx="0">
            <a:schemeClr val="accent1"/>
          </a:effectRef>
          <a:fontRef idx="minor">
            <a:schemeClr val="bg1"/>
          </a:fontRef>
        </p:style>
      </p:cxnSp>
      <p:sp>
        <p:nvSpPr>
          <p:cNvPr id="2" name="Title 1">
            <a:extLst>
              <a:ext uri="{FF2B5EF4-FFF2-40B4-BE49-F238E27FC236}">
                <a16:creationId xmlns:a16="http://schemas.microsoft.com/office/drawing/2014/main" id="{5ACF5108-521F-D8CD-24EE-951B237C551B}"/>
              </a:ext>
            </a:extLst>
          </p:cNvPr>
          <p:cNvSpPr>
            <a:spLocks noGrp="1"/>
          </p:cNvSpPr>
          <p:nvPr>
            <p:ph type="title" idx="4294967295"/>
          </p:nvPr>
        </p:nvSpPr>
        <p:spPr>
          <a:xfrm>
            <a:off x="52664" y="94499"/>
            <a:ext cx="11049000" cy="1028700"/>
          </a:xfrm>
        </p:spPr>
        <p:txBody>
          <a:bodyPr/>
          <a:lstStyle/>
          <a:p>
            <a:r>
              <a:rPr lang="en-IN"/>
              <a:t>Customer Experiences Flow</a:t>
            </a:r>
            <a:endParaRPr lang="en-US"/>
          </a:p>
        </p:txBody>
      </p:sp>
      <p:sp>
        <p:nvSpPr>
          <p:cNvPr id="19" name="Rectangle 18">
            <a:extLst>
              <a:ext uri="{FF2B5EF4-FFF2-40B4-BE49-F238E27FC236}">
                <a16:creationId xmlns:a16="http://schemas.microsoft.com/office/drawing/2014/main" id="{0705C433-6931-FA01-DC9B-983A7D5C8EF4}"/>
              </a:ext>
            </a:extLst>
          </p:cNvPr>
          <p:cNvSpPr/>
          <p:nvPr/>
        </p:nvSpPr>
        <p:spPr>
          <a:xfrm>
            <a:off x="229038" y="2221793"/>
            <a:ext cx="2216901" cy="7712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r>
              <a:rPr lang="en-US" sz="1867">
                <a:solidFill>
                  <a:schemeClr val="bg1"/>
                </a:solidFill>
                <a:latin typeface="+mj-lt"/>
              </a:rPr>
              <a:t>Customer </a:t>
            </a:r>
          </a:p>
        </p:txBody>
      </p:sp>
      <p:sp>
        <p:nvSpPr>
          <p:cNvPr id="21" name="Flowchart: Connector 9">
            <a:extLst>
              <a:ext uri="{FF2B5EF4-FFF2-40B4-BE49-F238E27FC236}">
                <a16:creationId xmlns:a16="http://schemas.microsoft.com/office/drawing/2014/main" id="{96EC4BA4-2345-8AB1-E229-A4479B368752}"/>
              </a:ext>
            </a:extLst>
          </p:cNvPr>
          <p:cNvSpPr/>
          <p:nvPr/>
        </p:nvSpPr>
        <p:spPr>
          <a:xfrm>
            <a:off x="1268883" y="5168557"/>
            <a:ext cx="260351" cy="260351"/>
          </a:xfrm>
          <a:prstGeom prst="flowChartConnector">
            <a:avLst/>
          </a:prstGeom>
          <a:solidFill>
            <a:schemeClr val="bg1"/>
          </a:solidFill>
          <a:ln w="38100">
            <a:solidFill>
              <a:srgbClr val="D9D9D9"/>
            </a:solidFill>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endParaRPr lang="en-GB" sz="2000">
              <a:solidFill>
                <a:schemeClr val="bg1"/>
              </a:solidFill>
              <a:latin typeface="+mj-lt"/>
            </a:endParaRPr>
          </a:p>
        </p:txBody>
      </p:sp>
      <p:sp>
        <p:nvSpPr>
          <p:cNvPr id="22" name="Flowchart: Connector 42">
            <a:extLst>
              <a:ext uri="{FF2B5EF4-FFF2-40B4-BE49-F238E27FC236}">
                <a16:creationId xmlns:a16="http://schemas.microsoft.com/office/drawing/2014/main" id="{B0868F3E-9C24-CE1F-B2B1-68212BA8E787}"/>
              </a:ext>
            </a:extLst>
          </p:cNvPr>
          <p:cNvSpPr/>
          <p:nvPr/>
        </p:nvSpPr>
        <p:spPr>
          <a:xfrm>
            <a:off x="7931326" y="5168557"/>
            <a:ext cx="260351" cy="260351"/>
          </a:xfrm>
          <a:prstGeom prst="flowChartConnector">
            <a:avLst/>
          </a:prstGeom>
          <a:solidFill>
            <a:schemeClr val="bg1"/>
          </a:solidFill>
          <a:ln w="38100">
            <a:solidFill>
              <a:srgbClr val="D9D9D9"/>
            </a:solidFill>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endParaRPr lang="en-GB" sz="2000">
              <a:solidFill>
                <a:schemeClr val="bg1"/>
              </a:solidFill>
              <a:latin typeface="+mj-lt"/>
            </a:endParaRPr>
          </a:p>
        </p:txBody>
      </p:sp>
      <p:sp>
        <p:nvSpPr>
          <p:cNvPr id="30" name="Flowchart: Connector 42">
            <a:extLst>
              <a:ext uri="{FF2B5EF4-FFF2-40B4-BE49-F238E27FC236}">
                <a16:creationId xmlns:a16="http://schemas.microsoft.com/office/drawing/2014/main" id="{8611F894-0EE0-E1DC-ECC5-94FE4712B8FC}"/>
              </a:ext>
            </a:extLst>
          </p:cNvPr>
          <p:cNvSpPr/>
          <p:nvPr/>
        </p:nvSpPr>
        <p:spPr>
          <a:xfrm>
            <a:off x="9983060" y="5178465"/>
            <a:ext cx="260351" cy="260351"/>
          </a:xfrm>
          <a:prstGeom prst="flowChartConnector">
            <a:avLst/>
          </a:prstGeom>
          <a:solidFill>
            <a:schemeClr val="bg1"/>
          </a:solidFill>
          <a:ln w="38100">
            <a:solidFill>
              <a:srgbClr val="D9D9D9"/>
            </a:solidFill>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endParaRPr lang="en-GB" sz="2000">
              <a:solidFill>
                <a:schemeClr val="bg1"/>
              </a:solidFill>
              <a:latin typeface="+mj-lt"/>
            </a:endParaRPr>
          </a:p>
        </p:txBody>
      </p:sp>
      <p:sp>
        <p:nvSpPr>
          <p:cNvPr id="53" name="Flowchart: Connector 42">
            <a:extLst>
              <a:ext uri="{FF2B5EF4-FFF2-40B4-BE49-F238E27FC236}">
                <a16:creationId xmlns:a16="http://schemas.microsoft.com/office/drawing/2014/main" id="{5A501AE2-6A42-A904-77E4-0C8F4647AB49}"/>
              </a:ext>
            </a:extLst>
          </p:cNvPr>
          <p:cNvSpPr/>
          <p:nvPr/>
        </p:nvSpPr>
        <p:spPr>
          <a:xfrm>
            <a:off x="10995110" y="5165509"/>
            <a:ext cx="260351" cy="260351"/>
          </a:xfrm>
          <a:prstGeom prst="flowChartConnector">
            <a:avLst/>
          </a:prstGeom>
          <a:solidFill>
            <a:schemeClr val="bg1"/>
          </a:solidFill>
          <a:ln w="38100">
            <a:solidFill>
              <a:srgbClr val="D9D9D9"/>
            </a:solidFill>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endParaRPr lang="en-GB" sz="2000">
              <a:solidFill>
                <a:schemeClr val="bg1"/>
              </a:solidFill>
              <a:latin typeface="+mj-lt"/>
            </a:endParaRPr>
          </a:p>
        </p:txBody>
      </p:sp>
      <p:grpSp>
        <p:nvGrpSpPr>
          <p:cNvPr id="70" name="Group 69">
            <a:extLst>
              <a:ext uri="{FF2B5EF4-FFF2-40B4-BE49-F238E27FC236}">
                <a16:creationId xmlns:a16="http://schemas.microsoft.com/office/drawing/2014/main" id="{0D3B3B15-04A3-5CA9-AA92-E94182DD56CF}"/>
              </a:ext>
            </a:extLst>
          </p:cNvPr>
          <p:cNvGrpSpPr/>
          <p:nvPr/>
        </p:nvGrpSpPr>
        <p:grpSpPr>
          <a:xfrm>
            <a:off x="6891385" y="1487315"/>
            <a:ext cx="3248455" cy="2443012"/>
            <a:chOff x="6891385" y="1487315"/>
            <a:chExt cx="3248455" cy="2443012"/>
          </a:xfrm>
        </p:grpSpPr>
        <p:sp>
          <p:nvSpPr>
            <p:cNvPr id="20" name="Rectangle 19">
              <a:extLst>
                <a:ext uri="{FF2B5EF4-FFF2-40B4-BE49-F238E27FC236}">
                  <a16:creationId xmlns:a16="http://schemas.microsoft.com/office/drawing/2014/main" id="{FD59654F-B6BA-6314-483B-D23162BC139E}"/>
                </a:ext>
              </a:extLst>
            </p:cNvPr>
            <p:cNvSpPr/>
            <p:nvPr/>
          </p:nvSpPr>
          <p:spPr>
            <a:xfrm>
              <a:off x="6891385" y="2221793"/>
              <a:ext cx="2216901" cy="7712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r>
                <a:rPr lang="en-US" sz="1867">
                  <a:solidFill>
                    <a:schemeClr val="bg1"/>
                  </a:solidFill>
                  <a:latin typeface="+mj-lt"/>
                </a:rPr>
                <a:t>Agent </a:t>
              </a:r>
            </a:p>
            <a:p>
              <a:pPr algn="ctr"/>
              <a:r>
                <a:rPr lang="en-US" sz="1867">
                  <a:solidFill>
                    <a:schemeClr val="bg1"/>
                  </a:solidFill>
                  <a:latin typeface="+mj-lt"/>
                </a:rPr>
                <a:t>Answers</a:t>
              </a:r>
              <a:endParaRPr lang="en-GB" sz="1867">
                <a:solidFill>
                  <a:schemeClr val="bg1"/>
                </a:solidFill>
                <a:latin typeface="+mj-lt"/>
              </a:endParaRPr>
            </a:p>
          </p:txBody>
        </p:sp>
        <p:cxnSp>
          <p:nvCxnSpPr>
            <p:cNvPr id="38" name="Straight Arrow Connector 37">
              <a:extLst>
                <a:ext uri="{FF2B5EF4-FFF2-40B4-BE49-F238E27FC236}">
                  <a16:creationId xmlns:a16="http://schemas.microsoft.com/office/drawing/2014/main" id="{E9464D98-8CEC-ECF4-A514-AE75E19BDA38}"/>
                </a:ext>
              </a:extLst>
            </p:cNvPr>
            <p:cNvCxnSpPr>
              <a:cxnSpLocks/>
            </p:cNvCxnSpPr>
            <p:nvPr/>
          </p:nvCxnSpPr>
          <p:spPr>
            <a:xfrm flipV="1">
              <a:off x="8259380" y="3683367"/>
              <a:ext cx="1869086" cy="33815"/>
            </a:xfrm>
            <a:prstGeom prst="straightConnector1">
              <a:avLst/>
            </a:prstGeom>
            <a:ln w="38100">
              <a:solidFill>
                <a:srgbClr val="45991F"/>
              </a:solidFill>
              <a:prstDash val="solid"/>
              <a:headEnd type="triangle"/>
              <a:tailEnd type="triangle"/>
            </a:ln>
          </p:spPr>
          <p:style>
            <a:lnRef idx="1">
              <a:schemeClr val="accent1"/>
            </a:lnRef>
            <a:fillRef idx="0">
              <a:schemeClr val="accent1"/>
            </a:fillRef>
            <a:effectRef idx="0">
              <a:schemeClr val="accent1"/>
            </a:effectRef>
            <a:fontRef idx="minor">
              <a:schemeClr val="bg1"/>
            </a:fontRef>
          </p:style>
        </p:cxnSp>
        <p:sp>
          <p:nvSpPr>
            <p:cNvPr id="39" name="Rectangle 38">
              <a:extLst>
                <a:ext uri="{FF2B5EF4-FFF2-40B4-BE49-F238E27FC236}">
                  <a16:creationId xmlns:a16="http://schemas.microsoft.com/office/drawing/2014/main" id="{222A698A-808A-1243-7C88-3410761DB941}"/>
                </a:ext>
              </a:extLst>
            </p:cNvPr>
            <p:cNvSpPr/>
            <p:nvPr/>
          </p:nvSpPr>
          <p:spPr>
            <a:xfrm>
              <a:off x="8163700" y="3138788"/>
              <a:ext cx="1976140" cy="791539"/>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r>
                <a:rPr lang="en-US" sz="1867">
                  <a:solidFill>
                    <a:schemeClr val="bg1"/>
                  </a:solidFill>
                  <a:latin typeface="+mj-lt"/>
                </a:rPr>
                <a:t>Agent Exp</a:t>
              </a:r>
              <a:endParaRPr lang="en-GB" sz="1867">
                <a:solidFill>
                  <a:schemeClr val="bg1"/>
                </a:solidFill>
                <a:latin typeface="+mj-lt"/>
              </a:endParaRPr>
            </a:p>
          </p:txBody>
        </p:sp>
        <p:grpSp>
          <p:nvGrpSpPr>
            <p:cNvPr id="193" name="Group 192">
              <a:extLst>
                <a:ext uri="{FF2B5EF4-FFF2-40B4-BE49-F238E27FC236}">
                  <a16:creationId xmlns:a16="http://schemas.microsoft.com/office/drawing/2014/main" id="{C2F0D186-464E-2BC4-F6CA-00B1F6C60AF6}"/>
                </a:ext>
              </a:extLst>
            </p:cNvPr>
            <p:cNvGrpSpPr/>
            <p:nvPr/>
          </p:nvGrpSpPr>
          <p:grpSpPr>
            <a:xfrm>
              <a:off x="7620493" y="1487315"/>
              <a:ext cx="815800" cy="777856"/>
              <a:chOff x="6759774" y="1499436"/>
              <a:chExt cx="1132681" cy="1080000"/>
            </a:xfrm>
          </p:grpSpPr>
          <p:sp>
            <p:nvSpPr>
              <p:cNvPr id="194" name="Freeform: Shape 90">
                <a:extLst>
                  <a:ext uri="{FF2B5EF4-FFF2-40B4-BE49-F238E27FC236}">
                    <a16:creationId xmlns:a16="http://schemas.microsoft.com/office/drawing/2014/main" id="{09ED1C6E-4900-FF60-3DA4-F25ACE345800}"/>
                  </a:ext>
                </a:extLst>
              </p:cNvPr>
              <p:cNvSpPr/>
              <p:nvPr/>
            </p:nvSpPr>
            <p:spPr>
              <a:xfrm>
                <a:off x="6919054" y="2092736"/>
                <a:ext cx="973401" cy="486700"/>
              </a:xfrm>
              <a:custGeom>
                <a:avLst/>
                <a:gdLst>
                  <a:gd name="connsiteX0" fmla="*/ 486701 w 973401"/>
                  <a:gd name="connsiteY0" fmla="*/ 0 h 486700"/>
                  <a:gd name="connsiteX1" fmla="*/ 687465 w 973401"/>
                  <a:gd name="connsiteY1" fmla="*/ 30419 h 486700"/>
                  <a:gd name="connsiteX2" fmla="*/ 924731 w 973401"/>
                  <a:gd name="connsiteY2" fmla="*/ 146010 h 486700"/>
                  <a:gd name="connsiteX3" fmla="*/ 973401 w 973401"/>
                  <a:gd name="connsiteY3" fmla="*/ 243350 h 486700"/>
                  <a:gd name="connsiteX4" fmla="*/ 973401 w 973401"/>
                  <a:gd name="connsiteY4" fmla="*/ 486700 h 486700"/>
                  <a:gd name="connsiteX5" fmla="*/ 0 w 973401"/>
                  <a:gd name="connsiteY5" fmla="*/ 486700 h 486700"/>
                  <a:gd name="connsiteX6" fmla="*/ 0 w 973401"/>
                  <a:gd name="connsiteY6" fmla="*/ 243350 h 486700"/>
                  <a:gd name="connsiteX7" fmla="*/ 48670 w 973401"/>
                  <a:gd name="connsiteY7" fmla="*/ 146010 h 486700"/>
                  <a:gd name="connsiteX8" fmla="*/ 91287 w 973401"/>
                  <a:gd name="connsiteY8" fmla="*/ 120577 h 486700"/>
                  <a:gd name="connsiteX9" fmla="*/ 138617 w 973401"/>
                  <a:gd name="connsiteY9" fmla="*/ 160644 h 486700"/>
                  <a:gd name="connsiteX10" fmla="*/ 187446 w 973401"/>
                  <a:gd name="connsiteY10" fmla="*/ 190405 h 486700"/>
                  <a:gd name="connsiteX11" fmla="*/ 313160 w 973401"/>
                  <a:gd name="connsiteY11" fmla="*/ 222685 h 486700"/>
                  <a:gd name="connsiteX12" fmla="*/ 395487 w 973401"/>
                  <a:gd name="connsiteY12" fmla="*/ 187764 h 486700"/>
                  <a:gd name="connsiteX13" fmla="*/ 417792 w 973401"/>
                  <a:gd name="connsiteY13" fmla="*/ 165501 h 486700"/>
                  <a:gd name="connsiteX14" fmla="*/ 417262 w 973401"/>
                  <a:gd name="connsiteY14" fmla="*/ 164969 h 486700"/>
                  <a:gd name="connsiteX15" fmla="*/ 442022 w 973401"/>
                  <a:gd name="connsiteY15" fmla="*/ 140209 h 486700"/>
                  <a:gd name="connsiteX16" fmla="*/ 442575 w 973401"/>
                  <a:gd name="connsiteY16" fmla="*/ 140762 h 486700"/>
                  <a:gd name="connsiteX17" fmla="*/ 454967 w 973401"/>
                  <a:gd name="connsiteY17" fmla="*/ 128394 h 486700"/>
                  <a:gd name="connsiteX18" fmla="*/ 466268 w 973401"/>
                  <a:gd name="connsiteY18" fmla="*/ 103395 h 486700"/>
                  <a:gd name="connsiteX19" fmla="*/ 457697 w 973401"/>
                  <a:gd name="connsiteY19" fmla="*/ 79179 h 486700"/>
                  <a:gd name="connsiteX20" fmla="*/ 386757 w 973401"/>
                  <a:gd name="connsiteY20" fmla="*/ 8396 h 48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3401" h="486700">
                    <a:moveTo>
                      <a:pt x="486701" y="0"/>
                    </a:moveTo>
                    <a:cubicBezTo>
                      <a:pt x="554751" y="251"/>
                      <a:pt x="622394" y="10499"/>
                      <a:pt x="687465" y="30419"/>
                    </a:cubicBezTo>
                    <a:cubicBezTo>
                      <a:pt x="772637" y="54754"/>
                      <a:pt x="857810" y="91256"/>
                      <a:pt x="924731" y="146010"/>
                    </a:cubicBezTo>
                    <a:cubicBezTo>
                      <a:pt x="954740" y="169510"/>
                      <a:pt x="972608" y="205244"/>
                      <a:pt x="973401" y="243350"/>
                    </a:cubicBezTo>
                    <a:lnTo>
                      <a:pt x="973401" y="486700"/>
                    </a:lnTo>
                    <a:lnTo>
                      <a:pt x="0" y="486700"/>
                    </a:lnTo>
                    <a:lnTo>
                      <a:pt x="0" y="243350"/>
                    </a:lnTo>
                    <a:cubicBezTo>
                      <a:pt x="794" y="205244"/>
                      <a:pt x="18662" y="169510"/>
                      <a:pt x="48670" y="146010"/>
                    </a:cubicBezTo>
                    <a:lnTo>
                      <a:pt x="91287" y="120577"/>
                    </a:lnTo>
                    <a:lnTo>
                      <a:pt x="138617" y="160644"/>
                    </a:lnTo>
                    <a:cubicBezTo>
                      <a:pt x="154046" y="171917"/>
                      <a:pt x="170333" y="181573"/>
                      <a:pt x="187446" y="190405"/>
                    </a:cubicBezTo>
                    <a:cubicBezTo>
                      <a:pt x="226410" y="208672"/>
                      <a:pt x="267977" y="221294"/>
                      <a:pt x="313160" y="222685"/>
                    </a:cubicBezTo>
                    <a:cubicBezTo>
                      <a:pt x="343274" y="223876"/>
                      <a:pt x="373947" y="210788"/>
                      <a:pt x="395487" y="187764"/>
                    </a:cubicBezTo>
                    <a:lnTo>
                      <a:pt x="417792" y="165501"/>
                    </a:lnTo>
                    <a:lnTo>
                      <a:pt x="417262" y="164969"/>
                    </a:lnTo>
                    <a:lnTo>
                      <a:pt x="442022" y="140209"/>
                    </a:lnTo>
                    <a:lnTo>
                      <a:pt x="442575" y="140762"/>
                    </a:lnTo>
                    <a:lnTo>
                      <a:pt x="454967" y="128394"/>
                    </a:lnTo>
                    <a:cubicBezTo>
                      <a:pt x="461576" y="121798"/>
                      <a:pt x="465893" y="112915"/>
                      <a:pt x="466268" y="103395"/>
                    </a:cubicBezTo>
                    <a:cubicBezTo>
                      <a:pt x="466642" y="93877"/>
                      <a:pt x="463806" y="85276"/>
                      <a:pt x="457697" y="79179"/>
                    </a:cubicBezTo>
                    <a:lnTo>
                      <a:pt x="386757" y="8396"/>
                    </a:lnTo>
                    <a:close/>
                  </a:path>
                </a:pathLst>
              </a:custGeom>
              <a:solidFill>
                <a:srgbClr val="45991F"/>
              </a:solidFill>
              <a:ln w="9525" cap="flat">
                <a:noFill/>
                <a:prstDash val="solid"/>
                <a:miter/>
              </a:ln>
            </p:spPr>
            <p:txBody>
              <a:bodyPr rtlCol="0" anchor="ctr"/>
              <a:lstStyle/>
              <a:p>
                <a:pPr defTabSz="1235132">
                  <a:defRPr/>
                </a:pPr>
                <a:endParaRPr lang="en-GB" sz="2432">
                  <a:solidFill>
                    <a:schemeClr val="bg1"/>
                  </a:solidFill>
                  <a:latin typeface="+mj-lt"/>
                </a:endParaRPr>
              </a:p>
            </p:txBody>
          </p:sp>
          <p:sp>
            <p:nvSpPr>
              <p:cNvPr id="195" name="Freeform: Shape 91">
                <a:extLst>
                  <a:ext uri="{FF2B5EF4-FFF2-40B4-BE49-F238E27FC236}">
                    <a16:creationId xmlns:a16="http://schemas.microsoft.com/office/drawing/2014/main" id="{42562FAC-11C7-77AB-4EC1-359CDA8F493D}"/>
                  </a:ext>
                </a:extLst>
              </p:cNvPr>
              <p:cNvSpPr/>
              <p:nvPr/>
            </p:nvSpPr>
            <p:spPr>
              <a:xfrm>
                <a:off x="7134338" y="1499436"/>
                <a:ext cx="520623" cy="273901"/>
              </a:xfrm>
              <a:custGeom>
                <a:avLst/>
                <a:gdLst>
                  <a:gd name="connsiteX0" fmla="*/ 141402 w 326044"/>
                  <a:gd name="connsiteY0" fmla="*/ 140577 h 171533"/>
                  <a:gd name="connsiteX1" fmla="*/ 227127 w 326044"/>
                  <a:gd name="connsiteY1" fmla="*/ 78951 h 171533"/>
                  <a:gd name="connsiteX2" fmla="*/ 227127 w 326044"/>
                  <a:gd name="connsiteY2" fmla="*/ 78951 h 171533"/>
                  <a:gd name="connsiteX3" fmla="*/ 253416 w 326044"/>
                  <a:gd name="connsiteY3" fmla="*/ 89523 h 171533"/>
                  <a:gd name="connsiteX4" fmla="*/ 298945 w 326044"/>
                  <a:gd name="connsiteY4" fmla="*/ 137815 h 171533"/>
                  <a:gd name="connsiteX5" fmla="*/ 321329 w 326044"/>
                  <a:gd name="connsiteY5" fmla="*/ 170200 h 171533"/>
                  <a:gd name="connsiteX6" fmla="*/ 321329 w 326044"/>
                  <a:gd name="connsiteY6" fmla="*/ 170200 h 171533"/>
                  <a:gd name="connsiteX7" fmla="*/ 322377 w 326044"/>
                  <a:gd name="connsiteY7" fmla="*/ 171534 h 171533"/>
                  <a:gd name="connsiteX8" fmla="*/ 322377 w 326044"/>
                  <a:gd name="connsiteY8" fmla="*/ 171534 h 171533"/>
                  <a:gd name="connsiteX9" fmla="*/ 323615 w 326044"/>
                  <a:gd name="connsiteY9" fmla="*/ 111240 h 171533"/>
                  <a:gd name="connsiteX10" fmla="*/ 293802 w 326044"/>
                  <a:gd name="connsiteY10" fmla="*/ 50090 h 171533"/>
                  <a:gd name="connsiteX11" fmla="*/ 243795 w 326044"/>
                  <a:gd name="connsiteY11" fmla="*/ 33421 h 171533"/>
                  <a:gd name="connsiteX12" fmla="*/ 157880 w 326044"/>
                  <a:gd name="connsiteY12" fmla="*/ 84 h 171533"/>
                  <a:gd name="connsiteX13" fmla="*/ 36150 w 326044"/>
                  <a:gd name="connsiteY13" fmla="*/ 52376 h 171533"/>
                  <a:gd name="connsiteX14" fmla="*/ 6432 w 326044"/>
                  <a:gd name="connsiteY14" fmla="*/ 134958 h 171533"/>
                  <a:gd name="connsiteX15" fmla="*/ 2908 w 326044"/>
                  <a:gd name="connsiteY15" fmla="*/ 162866 h 171533"/>
                  <a:gd name="connsiteX16" fmla="*/ 18815 w 326044"/>
                  <a:gd name="connsiteY16" fmla="*/ 162866 h 171533"/>
                  <a:gd name="connsiteX17" fmla="*/ 18815 w 326044"/>
                  <a:gd name="connsiteY17" fmla="*/ 162866 h 171533"/>
                  <a:gd name="connsiteX18" fmla="*/ 141402 w 326044"/>
                  <a:gd name="connsiteY18" fmla="*/ 140577 h 17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044" h="171533">
                    <a:moveTo>
                      <a:pt x="141402" y="140577"/>
                    </a:moveTo>
                    <a:cubicBezTo>
                      <a:pt x="166167" y="126004"/>
                      <a:pt x="227127" y="78951"/>
                      <a:pt x="227127" y="78951"/>
                    </a:cubicBezTo>
                    <a:lnTo>
                      <a:pt x="227127" y="78951"/>
                    </a:lnTo>
                    <a:cubicBezTo>
                      <a:pt x="236746" y="79784"/>
                      <a:pt x="245898" y="83465"/>
                      <a:pt x="253416" y="89523"/>
                    </a:cubicBezTo>
                    <a:cubicBezTo>
                      <a:pt x="271708" y="102368"/>
                      <a:pt x="287199" y="118799"/>
                      <a:pt x="298945" y="137815"/>
                    </a:cubicBezTo>
                    <a:cubicBezTo>
                      <a:pt x="309518" y="153627"/>
                      <a:pt x="318567" y="166390"/>
                      <a:pt x="321329" y="170200"/>
                    </a:cubicBezTo>
                    <a:lnTo>
                      <a:pt x="321329" y="170200"/>
                    </a:lnTo>
                    <a:lnTo>
                      <a:pt x="322377" y="171534"/>
                    </a:lnTo>
                    <a:lnTo>
                      <a:pt x="322377" y="171534"/>
                    </a:lnTo>
                    <a:cubicBezTo>
                      <a:pt x="327139" y="162009"/>
                      <a:pt x="326949" y="135434"/>
                      <a:pt x="323615" y="111240"/>
                    </a:cubicBezTo>
                    <a:cubicBezTo>
                      <a:pt x="318948" y="77903"/>
                      <a:pt x="315138" y="67997"/>
                      <a:pt x="293802" y="50090"/>
                    </a:cubicBezTo>
                    <a:cubicBezTo>
                      <a:pt x="280207" y="37769"/>
                      <a:pt x="262063" y="31721"/>
                      <a:pt x="243795" y="33421"/>
                    </a:cubicBezTo>
                    <a:cubicBezTo>
                      <a:pt x="219009" y="14187"/>
                      <a:pt x="189151" y="2602"/>
                      <a:pt x="157880" y="84"/>
                    </a:cubicBezTo>
                    <a:cubicBezTo>
                      <a:pt x="110255" y="-1631"/>
                      <a:pt x="58248" y="23229"/>
                      <a:pt x="36150" y="52376"/>
                    </a:cubicBezTo>
                    <a:cubicBezTo>
                      <a:pt x="2718" y="96191"/>
                      <a:pt x="6432" y="124766"/>
                      <a:pt x="6432" y="134958"/>
                    </a:cubicBezTo>
                    <a:cubicBezTo>
                      <a:pt x="6432" y="145149"/>
                      <a:pt x="-5283" y="162866"/>
                      <a:pt x="2908" y="162866"/>
                    </a:cubicBezTo>
                    <a:cubicBezTo>
                      <a:pt x="8242" y="162866"/>
                      <a:pt x="13481" y="162866"/>
                      <a:pt x="18815" y="162866"/>
                    </a:cubicBezTo>
                    <a:lnTo>
                      <a:pt x="18815" y="162866"/>
                    </a:lnTo>
                    <a:cubicBezTo>
                      <a:pt x="49009" y="162009"/>
                      <a:pt x="110636" y="158675"/>
                      <a:pt x="141402" y="140577"/>
                    </a:cubicBezTo>
                    <a:close/>
                  </a:path>
                </a:pathLst>
              </a:custGeom>
              <a:solidFill>
                <a:schemeClr val="bg2"/>
              </a:solidFill>
              <a:ln w="9525" cap="flat">
                <a:noFill/>
                <a:prstDash val="solid"/>
                <a:miter/>
              </a:ln>
            </p:spPr>
            <p:txBody>
              <a:bodyPr rtlCol="0" anchor="ctr"/>
              <a:lstStyle/>
              <a:p>
                <a:pPr defTabSz="1235132">
                  <a:defRPr/>
                </a:pPr>
                <a:endParaRPr lang="en-GB" sz="2432">
                  <a:solidFill>
                    <a:schemeClr val="bg1"/>
                  </a:solidFill>
                  <a:latin typeface="+mj-lt"/>
                </a:endParaRPr>
              </a:p>
            </p:txBody>
          </p:sp>
          <p:sp>
            <p:nvSpPr>
              <p:cNvPr id="196" name="Freeform: Shape 92">
                <a:extLst>
                  <a:ext uri="{FF2B5EF4-FFF2-40B4-BE49-F238E27FC236}">
                    <a16:creationId xmlns:a16="http://schemas.microsoft.com/office/drawing/2014/main" id="{AF31FA70-F633-E000-8A51-8E745033D0C7}"/>
                  </a:ext>
                </a:extLst>
              </p:cNvPr>
              <p:cNvSpPr/>
              <p:nvPr/>
            </p:nvSpPr>
            <p:spPr>
              <a:xfrm>
                <a:off x="7162556" y="1657746"/>
                <a:ext cx="484267" cy="372348"/>
              </a:xfrm>
              <a:custGeom>
                <a:avLst/>
                <a:gdLst>
                  <a:gd name="connsiteX0" fmla="*/ 289655 w 303276"/>
                  <a:gd name="connsiteY0" fmla="*/ 83534 h 233186"/>
                  <a:gd name="connsiteX1" fmla="*/ 265938 w 303276"/>
                  <a:gd name="connsiteY1" fmla="*/ 49340 h 233186"/>
                  <a:gd name="connsiteX2" fmla="*/ 225076 w 303276"/>
                  <a:gd name="connsiteY2" fmla="*/ 5715 h 233186"/>
                  <a:gd name="connsiteX3" fmla="*/ 214694 w 303276"/>
                  <a:gd name="connsiteY3" fmla="*/ 0 h 233186"/>
                  <a:gd name="connsiteX4" fmla="*/ 133350 w 303276"/>
                  <a:gd name="connsiteY4" fmla="*/ 57721 h 233186"/>
                  <a:gd name="connsiteX5" fmla="*/ 0 w 303276"/>
                  <a:gd name="connsiteY5" fmla="*/ 82677 h 233186"/>
                  <a:gd name="connsiteX6" fmla="*/ 154278 w 303276"/>
                  <a:gd name="connsiteY6" fmla="*/ 233175 h 233186"/>
                  <a:gd name="connsiteX7" fmla="*/ 303276 w 303276"/>
                  <a:gd name="connsiteY7" fmla="*/ 102203 h 2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276" h="233186">
                    <a:moveTo>
                      <a:pt x="289655" y="83534"/>
                    </a:moveTo>
                    <a:cubicBezTo>
                      <a:pt x="289179" y="82868"/>
                      <a:pt x="278702" y="68294"/>
                      <a:pt x="265938" y="49340"/>
                    </a:cubicBezTo>
                    <a:cubicBezTo>
                      <a:pt x="255456" y="32148"/>
                      <a:pt x="241546" y="17297"/>
                      <a:pt x="225076" y="5715"/>
                    </a:cubicBezTo>
                    <a:cubicBezTo>
                      <a:pt x="221870" y="3380"/>
                      <a:pt x="218382" y="1460"/>
                      <a:pt x="214694" y="0"/>
                    </a:cubicBezTo>
                    <a:cubicBezTo>
                      <a:pt x="197739" y="12859"/>
                      <a:pt x="154115" y="45625"/>
                      <a:pt x="133350" y="57721"/>
                    </a:cubicBezTo>
                    <a:cubicBezTo>
                      <a:pt x="100394" y="76771"/>
                      <a:pt x="40291" y="81820"/>
                      <a:pt x="0" y="82677"/>
                    </a:cubicBezTo>
                    <a:cubicBezTo>
                      <a:pt x="1044" y="166839"/>
                      <a:pt x="70116" y="234219"/>
                      <a:pt x="154278" y="233175"/>
                    </a:cubicBezTo>
                    <a:cubicBezTo>
                      <a:pt x="229450" y="232243"/>
                      <a:pt x="292712" y="176634"/>
                      <a:pt x="303276" y="102203"/>
                    </a:cubicBezTo>
                    <a:close/>
                  </a:path>
                </a:pathLst>
              </a:custGeom>
              <a:solidFill>
                <a:schemeClr val="tx2">
                  <a:lumMod val="40000"/>
                  <a:lumOff val="60000"/>
                </a:schemeClr>
              </a:solidFill>
              <a:ln w="9525" cap="flat">
                <a:noFill/>
                <a:prstDash val="solid"/>
                <a:miter/>
              </a:ln>
            </p:spPr>
            <p:txBody>
              <a:bodyPr rtlCol="0" anchor="ctr"/>
              <a:lstStyle/>
              <a:p>
                <a:pPr defTabSz="1235132">
                  <a:defRPr/>
                </a:pPr>
                <a:endParaRPr lang="en-GB" sz="2432">
                  <a:solidFill>
                    <a:schemeClr val="bg1"/>
                  </a:solidFill>
                  <a:latin typeface="+mj-lt"/>
                </a:endParaRPr>
              </a:p>
            </p:txBody>
          </p:sp>
          <p:pic>
            <p:nvPicPr>
              <p:cNvPr id="197" name="Graphic 196" descr="Receiver with solid fill">
                <a:extLst>
                  <a:ext uri="{FF2B5EF4-FFF2-40B4-BE49-F238E27FC236}">
                    <a16:creationId xmlns:a16="http://schemas.microsoft.com/office/drawing/2014/main" id="{14BC6B7B-6CC8-5EDE-45A0-168DBF6D87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9774" y="1699345"/>
                <a:ext cx="651468" cy="650148"/>
              </a:xfrm>
              <a:prstGeom prst="rect">
                <a:avLst/>
              </a:prstGeom>
            </p:spPr>
          </p:pic>
        </p:grpSp>
      </p:grpSp>
      <p:grpSp>
        <p:nvGrpSpPr>
          <p:cNvPr id="72" name="Group 71">
            <a:extLst>
              <a:ext uri="{FF2B5EF4-FFF2-40B4-BE49-F238E27FC236}">
                <a16:creationId xmlns:a16="http://schemas.microsoft.com/office/drawing/2014/main" id="{1C8BFD9B-B11B-CEC3-164F-6DD273B4BDA2}"/>
              </a:ext>
            </a:extLst>
          </p:cNvPr>
          <p:cNvGrpSpPr/>
          <p:nvPr/>
        </p:nvGrpSpPr>
        <p:grpSpPr>
          <a:xfrm>
            <a:off x="9940549" y="1518158"/>
            <a:ext cx="2216901" cy="3647351"/>
            <a:chOff x="9940549" y="1518158"/>
            <a:chExt cx="2216901" cy="3647351"/>
          </a:xfrm>
        </p:grpSpPr>
        <p:cxnSp>
          <p:nvCxnSpPr>
            <p:cNvPr id="66" name="Straight Arrow Connector 65">
              <a:extLst>
                <a:ext uri="{FF2B5EF4-FFF2-40B4-BE49-F238E27FC236}">
                  <a16:creationId xmlns:a16="http://schemas.microsoft.com/office/drawing/2014/main" id="{03D60CA4-4323-69DD-6901-0532F63DFA4B}"/>
                </a:ext>
              </a:extLst>
            </p:cNvPr>
            <p:cNvCxnSpPr>
              <a:cxnSpLocks/>
              <a:stCxn id="53" idx="0"/>
            </p:cNvCxnSpPr>
            <p:nvPr/>
          </p:nvCxnSpPr>
          <p:spPr>
            <a:xfrm flipH="1" flipV="1">
              <a:off x="11123666" y="4379561"/>
              <a:ext cx="1620" cy="785948"/>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bg1"/>
            </a:fontRef>
          </p:style>
        </p:cxnSp>
        <p:sp>
          <p:nvSpPr>
            <p:cNvPr id="54" name="Rectangle 53">
              <a:extLst>
                <a:ext uri="{FF2B5EF4-FFF2-40B4-BE49-F238E27FC236}">
                  <a16:creationId xmlns:a16="http://schemas.microsoft.com/office/drawing/2014/main" id="{0437849B-0DB7-9601-52E0-12F585C71439}"/>
                </a:ext>
              </a:extLst>
            </p:cNvPr>
            <p:cNvSpPr/>
            <p:nvPr/>
          </p:nvSpPr>
          <p:spPr>
            <a:xfrm>
              <a:off x="9940549" y="2221793"/>
              <a:ext cx="2216901" cy="7712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r>
                <a:rPr lang="en-US" sz="1867">
                  <a:solidFill>
                    <a:schemeClr val="bg1"/>
                  </a:solidFill>
                  <a:latin typeface="+mj-lt"/>
                </a:rPr>
                <a:t>Post Call</a:t>
              </a:r>
            </a:p>
            <a:p>
              <a:pPr algn="ctr"/>
              <a:r>
                <a:rPr lang="en-US" sz="1867">
                  <a:solidFill>
                    <a:schemeClr val="bg1"/>
                  </a:solidFill>
                  <a:latin typeface="+mj-lt"/>
                </a:rPr>
                <a:t>Survey</a:t>
              </a:r>
              <a:endParaRPr lang="en-GB" sz="1867">
                <a:solidFill>
                  <a:schemeClr val="bg1"/>
                </a:solidFill>
                <a:latin typeface="+mj-lt"/>
              </a:endParaRPr>
            </a:p>
          </p:txBody>
        </p:sp>
        <p:grpSp>
          <p:nvGrpSpPr>
            <p:cNvPr id="3" name="Group 2">
              <a:extLst>
                <a:ext uri="{FF2B5EF4-FFF2-40B4-BE49-F238E27FC236}">
                  <a16:creationId xmlns:a16="http://schemas.microsoft.com/office/drawing/2014/main" id="{80EC976A-7139-1658-732F-B51F12EC5B1C}"/>
                </a:ext>
              </a:extLst>
            </p:cNvPr>
            <p:cNvGrpSpPr/>
            <p:nvPr/>
          </p:nvGrpSpPr>
          <p:grpSpPr>
            <a:xfrm>
              <a:off x="10677017" y="1518158"/>
              <a:ext cx="674976" cy="672653"/>
              <a:chOff x="3170879" y="1677025"/>
              <a:chExt cx="970796" cy="967457"/>
            </a:xfrm>
          </p:grpSpPr>
          <p:sp>
            <p:nvSpPr>
              <p:cNvPr id="8" name="Rectangle: Rounded Corners 38">
                <a:extLst>
                  <a:ext uri="{FF2B5EF4-FFF2-40B4-BE49-F238E27FC236}">
                    <a16:creationId xmlns:a16="http://schemas.microsoft.com/office/drawing/2014/main" id="{247AFA97-38A7-BE7B-D4ED-AFC8874FF2EE}"/>
                  </a:ext>
                </a:extLst>
              </p:cNvPr>
              <p:cNvSpPr/>
              <p:nvPr/>
            </p:nvSpPr>
            <p:spPr>
              <a:xfrm>
                <a:off x="3170879" y="1677025"/>
                <a:ext cx="970796" cy="96745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GB" sz="2432">
                  <a:solidFill>
                    <a:schemeClr val="bg1"/>
                  </a:solidFill>
                  <a:latin typeface="+mj-lt"/>
                </a:endParaRPr>
              </a:p>
            </p:txBody>
          </p:sp>
          <p:grpSp>
            <p:nvGrpSpPr>
              <p:cNvPr id="9" name="Group 8">
                <a:extLst>
                  <a:ext uri="{FF2B5EF4-FFF2-40B4-BE49-F238E27FC236}">
                    <a16:creationId xmlns:a16="http://schemas.microsoft.com/office/drawing/2014/main" id="{4F5F530C-9726-90DD-D323-D781B18B58A2}"/>
                  </a:ext>
                </a:extLst>
              </p:cNvPr>
              <p:cNvGrpSpPr/>
              <p:nvPr/>
            </p:nvGrpSpPr>
            <p:grpSpPr>
              <a:xfrm>
                <a:off x="3685774" y="2171325"/>
                <a:ext cx="445343" cy="473157"/>
                <a:chOff x="5995243" y="1024427"/>
                <a:chExt cx="628161" cy="667393"/>
              </a:xfrm>
            </p:grpSpPr>
            <p:grpSp>
              <p:nvGrpSpPr>
                <p:cNvPr id="14" name="Group 13">
                  <a:extLst>
                    <a:ext uri="{FF2B5EF4-FFF2-40B4-BE49-F238E27FC236}">
                      <a16:creationId xmlns:a16="http://schemas.microsoft.com/office/drawing/2014/main" id="{3F045B27-2570-B815-8108-98761931CAB7}"/>
                    </a:ext>
                  </a:extLst>
                </p:cNvPr>
                <p:cNvGrpSpPr/>
                <p:nvPr/>
              </p:nvGrpSpPr>
              <p:grpSpPr>
                <a:xfrm>
                  <a:off x="5995243" y="1024427"/>
                  <a:ext cx="474812" cy="456429"/>
                  <a:chOff x="7269481" y="1169242"/>
                  <a:chExt cx="626743" cy="602477"/>
                </a:xfrm>
              </p:grpSpPr>
              <p:sp>
                <p:nvSpPr>
                  <p:cNvPr id="16" name="Oval 15">
                    <a:extLst>
                      <a:ext uri="{FF2B5EF4-FFF2-40B4-BE49-F238E27FC236}">
                        <a16:creationId xmlns:a16="http://schemas.microsoft.com/office/drawing/2014/main" id="{012A3EBE-5DA6-CD2D-CCA6-36153B2B6E2E}"/>
                      </a:ext>
                    </a:extLst>
                  </p:cNvPr>
                  <p:cNvSpPr/>
                  <p:nvPr/>
                </p:nvSpPr>
                <p:spPr>
                  <a:xfrm>
                    <a:off x="7269481" y="1169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17" name="Oval 16">
                    <a:extLst>
                      <a:ext uri="{FF2B5EF4-FFF2-40B4-BE49-F238E27FC236}">
                        <a16:creationId xmlns:a16="http://schemas.microsoft.com/office/drawing/2014/main" id="{1323A020-6115-8433-231F-74B7A6FB64D9}"/>
                      </a:ext>
                    </a:extLst>
                  </p:cNvPr>
                  <p:cNvSpPr/>
                  <p:nvPr/>
                </p:nvSpPr>
                <p:spPr>
                  <a:xfrm>
                    <a:off x="7493613" y="1169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18" name="Oval 17">
                    <a:extLst>
                      <a:ext uri="{FF2B5EF4-FFF2-40B4-BE49-F238E27FC236}">
                        <a16:creationId xmlns:a16="http://schemas.microsoft.com/office/drawing/2014/main" id="{EE860404-F281-447F-1C16-2A080F7AD315}"/>
                      </a:ext>
                    </a:extLst>
                  </p:cNvPr>
                  <p:cNvSpPr/>
                  <p:nvPr/>
                </p:nvSpPr>
                <p:spPr>
                  <a:xfrm>
                    <a:off x="7717747" y="1169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26" name="Oval 25">
                    <a:extLst>
                      <a:ext uri="{FF2B5EF4-FFF2-40B4-BE49-F238E27FC236}">
                        <a16:creationId xmlns:a16="http://schemas.microsoft.com/office/drawing/2014/main" id="{7C380ECA-F784-11BF-8C4C-602D45DF50F9}"/>
                      </a:ext>
                    </a:extLst>
                  </p:cNvPr>
                  <p:cNvSpPr/>
                  <p:nvPr/>
                </p:nvSpPr>
                <p:spPr>
                  <a:xfrm>
                    <a:off x="7269481" y="1381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27" name="Oval 26">
                    <a:extLst>
                      <a:ext uri="{FF2B5EF4-FFF2-40B4-BE49-F238E27FC236}">
                        <a16:creationId xmlns:a16="http://schemas.microsoft.com/office/drawing/2014/main" id="{8F449C5B-A429-54B0-A865-8F7E0D0E8B30}"/>
                      </a:ext>
                    </a:extLst>
                  </p:cNvPr>
                  <p:cNvSpPr/>
                  <p:nvPr/>
                </p:nvSpPr>
                <p:spPr>
                  <a:xfrm>
                    <a:off x="7493613" y="1381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31" name="Oval 30">
                    <a:extLst>
                      <a:ext uri="{FF2B5EF4-FFF2-40B4-BE49-F238E27FC236}">
                        <a16:creationId xmlns:a16="http://schemas.microsoft.com/office/drawing/2014/main" id="{0B8369D4-F313-EDAB-9781-1F885872BABE}"/>
                      </a:ext>
                    </a:extLst>
                  </p:cNvPr>
                  <p:cNvSpPr/>
                  <p:nvPr/>
                </p:nvSpPr>
                <p:spPr>
                  <a:xfrm>
                    <a:off x="7717747" y="1381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32" name="Oval 31">
                    <a:extLst>
                      <a:ext uri="{FF2B5EF4-FFF2-40B4-BE49-F238E27FC236}">
                        <a16:creationId xmlns:a16="http://schemas.microsoft.com/office/drawing/2014/main" id="{9F9E085B-2D82-8BB8-EB96-5725696B7925}"/>
                      </a:ext>
                    </a:extLst>
                  </p:cNvPr>
                  <p:cNvSpPr/>
                  <p:nvPr/>
                </p:nvSpPr>
                <p:spPr>
                  <a:xfrm>
                    <a:off x="7269481" y="1593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33" name="Oval 32">
                    <a:extLst>
                      <a:ext uri="{FF2B5EF4-FFF2-40B4-BE49-F238E27FC236}">
                        <a16:creationId xmlns:a16="http://schemas.microsoft.com/office/drawing/2014/main" id="{7439B744-B7A1-7586-BC8F-C92FCBDF95AF}"/>
                      </a:ext>
                    </a:extLst>
                  </p:cNvPr>
                  <p:cNvSpPr/>
                  <p:nvPr/>
                </p:nvSpPr>
                <p:spPr>
                  <a:xfrm>
                    <a:off x="7493613" y="1593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34" name="Oval 33">
                    <a:extLst>
                      <a:ext uri="{FF2B5EF4-FFF2-40B4-BE49-F238E27FC236}">
                        <a16:creationId xmlns:a16="http://schemas.microsoft.com/office/drawing/2014/main" id="{34F76CA0-1F38-925C-4BFA-AEE3DF928022}"/>
                      </a:ext>
                    </a:extLst>
                  </p:cNvPr>
                  <p:cNvSpPr/>
                  <p:nvPr/>
                </p:nvSpPr>
                <p:spPr>
                  <a:xfrm>
                    <a:off x="7717747" y="1593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grpSp>
            <p:pic>
              <p:nvPicPr>
                <p:cNvPr id="15" name="Graphic 14" descr="Right pointing backhand index with solid fill">
                  <a:extLst>
                    <a:ext uri="{FF2B5EF4-FFF2-40B4-BE49-F238E27FC236}">
                      <a16:creationId xmlns:a16="http://schemas.microsoft.com/office/drawing/2014/main" id="{D52B519F-638A-23EA-3A73-1F8AA1D47A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037230">
                  <a:off x="6096157" y="1164573"/>
                  <a:ext cx="527247" cy="527247"/>
                </a:xfrm>
                <a:prstGeom prst="rect">
                  <a:avLst/>
                </a:prstGeom>
              </p:spPr>
            </p:pic>
          </p:grpSp>
        </p:grpSp>
      </p:grpSp>
      <p:pic>
        <p:nvPicPr>
          <p:cNvPr id="37" name="Graphic 36" descr="Smiling face outline with solid fill">
            <a:extLst>
              <a:ext uri="{FF2B5EF4-FFF2-40B4-BE49-F238E27FC236}">
                <a16:creationId xmlns:a16="http://schemas.microsoft.com/office/drawing/2014/main" id="{07CFC1CD-80E4-BEBE-724F-C77EB1A9A3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V="1">
            <a:off x="10688018" y="1511082"/>
            <a:ext cx="396473" cy="396473"/>
          </a:xfrm>
          <a:prstGeom prst="rect">
            <a:avLst/>
          </a:prstGeom>
        </p:spPr>
      </p:pic>
      <p:sp>
        <p:nvSpPr>
          <p:cNvPr id="78" name="TextBox 77">
            <a:extLst>
              <a:ext uri="{FF2B5EF4-FFF2-40B4-BE49-F238E27FC236}">
                <a16:creationId xmlns:a16="http://schemas.microsoft.com/office/drawing/2014/main" id="{FE2E4520-6753-333E-B312-9D78DB57FEC7}"/>
              </a:ext>
            </a:extLst>
          </p:cNvPr>
          <p:cNvSpPr txBox="1"/>
          <p:nvPr/>
        </p:nvSpPr>
        <p:spPr>
          <a:xfrm>
            <a:off x="3920750" y="5553768"/>
            <a:ext cx="6096000" cy="307777"/>
          </a:xfrm>
          <a:prstGeom prst="rect">
            <a:avLst/>
          </a:prstGeom>
          <a:noFill/>
        </p:spPr>
        <p:txBody>
          <a:bodyPr wrap="square">
            <a:spAutoFit/>
          </a:bodyPr>
          <a:lstStyle/>
          <a:p>
            <a:pPr algn="ctr"/>
            <a:r>
              <a:rPr lang="en-US" sz="1400">
                <a:solidFill>
                  <a:schemeClr val="bg1"/>
                </a:solidFill>
                <a:latin typeface="+mj-lt"/>
              </a:rPr>
              <a:t>CX Orchestration Experience</a:t>
            </a:r>
            <a:endParaRPr lang="en-GB" sz="1400">
              <a:solidFill>
                <a:schemeClr val="bg1"/>
              </a:solidFill>
              <a:latin typeface="+mj-lt"/>
            </a:endParaRPr>
          </a:p>
        </p:txBody>
      </p:sp>
      <p:sp>
        <p:nvSpPr>
          <p:cNvPr id="86" name="TextBox 85">
            <a:extLst>
              <a:ext uri="{FF2B5EF4-FFF2-40B4-BE49-F238E27FC236}">
                <a16:creationId xmlns:a16="http://schemas.microsoft.com/office/drawing/2014/main" id="{187C7A59-2FAB-3D1D-C04F-D5F3E1CD7865}"/>
              </a:ext>
            </a:extLst>
          </p:cNvPr>
          <p:cNvSpPr txBox="1"/>
          <p:nvPr/>
        </p:nvSpPr>
        <p:spPr>
          <a:xfrm>
            <a:off x="77442" y="5016653"/>
            <a:ext cx="1263224" cy="523220"/>
          </a:xfrm>
          <a:prstGeom prst="rect">
            <a:avLst/>
          </a:prstGeom>
          <a:noFill/>
        </p:spPr>
        <p:txBody>
          <a:bodyPr wrap="square">
            <a:spAutoFit/>
          </a:bodyPr>
          <a:lstStyle/>
          <a:p>
            <a:pPr algn="ctr"/>
            <a:r>
              <a:rPr lang="en-US" sz="1400">
                <a:solidFill>
                  <a:schemeClr val="bg1"/>
                </a:solidFill>
                <a:latin typeface="+mj-lt"/>
              </a:rPr>
              <a:t>Customer</a:t>
            </a:r>
          </a:p>
          <a:p>
            <a:pPr algn="ctr"/>
            <a:r>
              <a:rPr lang="en-US" sz="1400">
                <a:solidFill>
                  <a:schemeClr val="bg1"/>
                </a:solidFill>
                <a:latin typeface="+mj-lt"/>
              </a:rPr>
              <a:t> Experience</a:t>
            </a:r>
            <a:endParaRPr lang="en-GB" sz="1400">
              <a:solidFill>
                <a:schemeClr val="bg1"/>
              </a:solidFill>
              <a:latin typeface="+mj-lt"/>
            </a:endParaRPr>
          </a:p>
        </p:txBody>
      </p:sp>
      <p:grpSp>
        <p:nvGrpSpPr>
          <p:cNvPr id="71" name="Group 70">
            <a:extLst>
              <a:ext uri="{FF2B5EF4-FFF2-40B4-BE49-F238E27FC236}">
                <a16:creationId xmlns:a16="http://schemas.microsoft.com/office/drawing/2014/main" id="{7014E9C3-84D8-4FE3-6CA3-6C96C18DCFFA}"/>
              </a:ext>
            </a:extLst>
          </p:cNvPr>
          <p:cNvGrpSpPr/>
          <p:nvPr/>
        </p:nvGrpSpPr>
        <p:grpSpPr>
          <a:xfrm>
            <a:off x="8939904" y="1483289"/>
            <a:ext cx="2216901" cy="3695176"/>
            <a:chOff x="8939904" y="1483289"/>
            <a:chExt cx="2216901" cy="3695176"/>
          </a:xfrm>
        </p:grpSpPr>
        <p:cxnSp>
          <p:nvCxnSpPr>
            <p:cNvPr id="67" name="Straight Arrow Connector 66">
              <a:extLst>
                <a:ext uri="{FF2B5EF4-FFF2-40B4-BE49-F238E27FC236}">
                  <a16:creationId xmlns:a16="http://schemas.microsoft.com/office/drawing/2014/main" id="{240548BE-C2D1-4CBD-049B-9FBDF8DF5AE5}"/>
                </a:ext>
              </a:extLst>
            </p:cNvPr>
            <p:cNvCxnSpPr>
              <a:cxnSpLocks/>
              <a:stCxn id="30" idx="0"/>
            </p:cNvCxnSpPr>
            <p:nvPr/>
          </p:nvCxnSpPr>
          <p:spPr>
            <a:xfrm flipH="1" flipV="1">
              <a:off x="10107665" y="4379560"/>
              <a:ext cx="5571" cy="798905"/>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bg1"/>
            </a:fontRef>
          </p:style>
        </p:cxnSp>
        <p:sp>
          <p:nvSpPr>
            <p:cNvPr id="29" name="Rectangle 28">
              <a:extLst>
                <a:ext uri="{FF2B5EF4-FFF2-40B4-BE49-F238E27FC236}">
                  <a16:creationId xmlns:a16="http://schemas.microsoft.com/office/drawing/2014/main" id="{631FC1D3-1477-A609-DAFA-6B59FC4E9150}"/>
                </a:ext>
              </a:extLst>
            </p:cNvPr>
            <p:cNvSpPr/>
            <p:nvPr/>
          </p:nvSpPr>
          <p:spPr>
            <a:xfrm>
              <a:off x="8939904" y="2221793"/>
              <a:ext cx="2216901" cy="7712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r>
                <a:rPr lang="en-US" sz="1867">
                  <a:solidFill>
                    <a:schemeClr val="bg1"/>
                  </a:solidFill>
                  <a:latin typeface="+mj-lt"/>
                </a:rPr>
                <a:t>Agent  </a:t>
              </a:r>
            </a:p>
            <a:p>
              <a:pPr algn="ctr"/>
              <a:r>
                <a:rPr lang="en-US" sz="1867">
                  <a:solidFill>
                    <a:schemeClr val="bg1"/>
                  </a:solidFill>
                  <a:latin typeface="+mj-lt"/>
                </a:rPr>
                <a:t>Ends </a:t>
              </a:r>
            </a:p>
          </p:txBody>
        </p:sp>
        <p:grpSp>
          <p:nvGrpSpPr>
            <p:cNvPr id="5" name="Group 4">
              <a:extLst>
                <a:ext uri="{FF2B5EF4-FFF2-40B4-BE49-F238E27FC236}">
                  <a16:creationId xmlns:a16="http://schemas.microsoft.com/office/drawing/2014/main" id="{D566376A-B67D-0F03-6D08-4B400B6AF852}"/>
                </a:ext>
              </a:extLst>
            </p:cNvPr>
            <p:cNvGrpSpPr/>
            <p:nvPr/>
          </p:nvGrpSpPr>
          <p:grpSpPr>
            <a:xfrm>
              <a:off x="9580583" y="1483289"/>
              <a:ext cx="828869" cy="934925"/>
              <a:chOff x="8707810" y="333013"/>
              <a:chExt cx="2217068" cy="2500749"/>
            </a:xfrm>
          </p:grpSpPr>
          <p:sp>
            <p:nvSpPr>
              <p:cNvPr id="6" name="Freeform 5">
                <a:extLst>
                  <a:ext uri="{FF2B5EF4-FFF2-40B4-BE49-F238E27FC236}">
                    <a16:creationId xmlns:a16="http://schemas.microsoft.com/office/drawing/2014/main" id="{908B55B7-9CAE-C818-5522-03035503E1A1}"/>
                  </a:ext>
                </a:extLst>
              </p:cNvPr>
              <p:cNvSpPr/>
              <p:nvPr/>
            </p:nvSpPr>
            <p:spPr>
              <a:xfrm>
                <a:off x="9534413" y="333013"/>
                <a:ext cx="1025742" cy="539648"/>
              </a:xfrm>
              <a:custGeom>
                <a:avLst/>
                <a:gdLst>
                  <a:gd name="connsiteX0" fmla="*/ 444852 w 1025742"/>
                  <a:gd name="connsiteY0" fmla="*/ 442259 h 539648"/>
                  <a:gd name="connsiteX1" fmla="*/ 714544 w 1025742"/>
                  <a:gd name="connsiteY1" fmla="*/ 248381 h 539648"/>
                  <a:gd name="connsiteX2" fmla="*/ 714544 w 1025742"/>
                  <a:gd name="connsiteY2" fmla="*/ 248381 h 539648"/>
                  <a:gd name="connsiteX3" fmla="*/ 797250 w 1025742"/>
                  <a:gd name="connsiteY3" fmla="*/ 281643 h 539648"/>
                  <a:gd name="connsiteX4" fmla="*/ 940487 w 1025742"/>
                  <a:gd name="connsiteY4" fmla="*/ 433569 h 539648"/>
                  <a:gd name="connsiteX5" fmla="*/ 1010907 w 1025742"/>
                  <a:gd name="connsiteY5" fmla="*/ 535453 h 539648"/>
                  <a:gd name="connsiteX6" fmla="*/ 1010907 w 1025742"/>
                  <a:gd name="connsiteY6" fmla="*/ 535453 h 539648"/>
                  <a:gd name="connsiteX7" fmla="*/ 1014203 w 1025742"/>
                  <a:gd name="connsiteY7" fmla="*/ 539648 h 539648"/>
                  <a:gd name="connsiteX8" fmla="*/ 1014203 w 1025742"/>
                  <a:gd name="connsiteY8" fmla="*/ 539648 h 539648"/>
                  <a:gd name="connsiteX9" fmla="*/ 1018098 w 1025742"/>
                  <a:gd name="connsiteY9" fmla="*/ 349965 h 539648"/>
                  <a:gd name="connsiteX10" fmla="*/ 924305 w 1025742"/>
                  <a:gd name="connsiteY10" fmla="*/ 157584 h 539648"/>
                  <a:gd name="connsiteX11" fmla="*/ 766985 w 1025742"/>
                  <a:gd name="connsiteY11" fmla="*/ 105144 h 539648"/>
                  <a:gd name="connsiteX12" fmla="*/ 496693 w 1025742"/>
                  <a:gd name="connsiteY12" fmla="*/ 263 h 539648"/>
                  <a:gd name="connsiteX13" fmla="*/ 113729 w 1025742"/>
                  <a:gd name="connsiteY13" fmla="*/ 164776 h 539648"/>
                  <a:gd name="connsiteX14" fmla="*/ 20236 w 1025742"/>
                  <a:gd name="connsiteY14" fmla="*/ 424580 h 539648"/>
                  <a:gd name="connsiteX15" fmla="*/ 9149 w 1025742"/>
                  <a:gd name="connsiteY15" fmla="*/ 512380 h 539648"/>
                  <a:gd name="connsiteX16" fmla="*/ 59192 w 1025742"/>
                  <a:gd name="connsiteY16" fmla="*/ 512380 h 539648"/>
                  <a:gd name="connsiteX17" fmla="*/ 59192 w 1025742"/>
                  <a:gd name="connsiteY17" fmla="*/ 512380 h 539648"/>
                  <a:gd name="connsiteX18" fmla="*/ 444852 w 1025742"/>
                  <a:gd name="connsiteY18" fmla="*/ 442259 h 5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5742" h="539648">
                    <a:moveTo>
                      <a:pt x="444852" y="442259"/>
                    </a:moveTo>
                    <a:cubicBezTo>
                      <a:pt x="522763" y="396412"/>
                      <a:pt x="714544" y="248381"/>
                      <a:pt x="714544" y="248381"/>
                    </a:cubicBezTo>
                    <a:lnTo>
                      <a:pt x="714544" y="248381"/>
                    </a:lnTo>
                    <a:cubicBezTo>
                      <a:pt x="744807" y="251003"/>
                      <a:pt x="773601" y="262581"/>
                      <a:pt x="797250" y="281643"/>
                    </a:cubicBezTo>
                    <a:cubicBezTo>
                      <a:pt x="854800" y="322052"/>
                      <a:pt x="903533" y="373743"/>
                      <a:pt x="940487" y="433569"/>
                    </a:cubicBezTo>
                    <a:cubicBezTo>
                      <a:pt x="973749" y="483313"/>
                      <a:pt x="1002216" y="523467"/>
                      <a:pt x="1010907" y="535453"/>
                    </a:cubicBezTo>
                    <a:lnTo>
                      <a:pt x="1010907" y="535453"/>
                    </a:lnTo>
                    <a:lnTo>
                      <a:pt x="1014203" y="539648"/>
                    </a:lnTo>
                    <a:lnTo>
                      <a:pt x="1014203" y="539648"/>
                    </a:lnTo>
                    <a:cubicBezTo>
                      <a:pt x="1029186" y="509683"/>
                      <a:pt x="1028586" y="426078"/>
                      <a:pt x="1018098" y="349965"/>
                    </a:cubicBezTo>
                    <a:cubicBezTo>
                      <a:pt x="1003415" y="245084"/>
                      <a:pt x="991429" y="213920"/>
                      <a:pt x="924305" y="157584"/>
                    </a:cubicBezTo>
                    <a:cubicBezTo>
                      <a:pt x="881535" y="118823"/>
                      <a:pt x="824456" y="99795"/>
                      <a:pt x="766985" y="105144"/>
                    </a:cubicBezTo>
                    <a:cubicBezTo>
                      <a:pt x="689008" y="44634"/>
                      <a:pt x="595074" y="8186"/>
                      <a:pt x="496693" y="263"/>
                    </a:cubicBezTo>
                    <a:cubicBezTo>
                      <a:pt x="346864" y="-5130"/>
                      <a:pt x="183250" y="73080"/>
                      <a:pt x="113729" y="164776"/>
                    </a:cubicBezTo>
                    <a:cubicBezTo>
                      <a:pt x="8549" y="302619"/>
                      <a:pt x="20236" y="392516"/>
                      <a:pt x="20236" y="424580"/>
                    </a:cubicBezTo>
                    <a:cubicBezTo>
                      <a:pt x="20236" y="456643"/>
                      <a:pt x="-16622" y="512380"/>
                      <a:pt x="9149" y="512380"/>
                    </a:cubicBezTo>
                    <a:cubicBezTo>
                      <a:pt x="25930" y="512380"/>
                      <a:pt x="42411" y="512380"/>
                      <a:pt x="59192" y="512380"/>
                    </a:cubicBezTo>
                    <a:lnTo>
                      <a:pt x="59192" y="512380"/>
                    </a:lnTo>
                    <a:cubicBezTo>
                      <a:pt x="154183" y="509683"/>
                      <a:pt x="348062" y="499195"/>
                      <a:pt x="444852" y="442259"/>
                    </a:cubicBezTo>
                    <a:close/>
                  </a:path>
                </a:pathLst>
              </a:custGeom>
              <a:solidFill>
                <a:schemeClr val="bg2"/>
              </a:solidFill>
              <a:ln w="29964" cap="flat">
                <a:noFill/>
                <a:prstDash val="solid"/>
                <a:miter/>
              </a:ln>
            </p:spPr>
            <p:txBody>
              <a:bodyPr rtlCol="0" anchor="ctr"/>
              <a:lstStyle/>
              <a:p>
                <a:endParaRPr lang="en-US" sz="2432">
                  <a:solidFill>
                    <a:schemeClr val="bg1"/>
                  </a:solidFill>
                  <a:latin typeface="+mj-lt"/>
                </a:endParaRPr>
              </a:p>
            </p:txBody>
          </p:sp>
          <p:sp>
            <p:nvSpPr>
              <p:cNvPr id="12" name="Freeform 11">
                <a:extLst>
                  <a:ext uri="{FF2B5EF4-FFF2-40B4-BE49-F238E27FC236}">
                    <a16:creationId xmlns:a16="http://schemas.microsoft.com/office/drawing/2014/main" id="{8337587B-98B4-D28D-EA07-5B9AEB6C23E2}"/>
                  </a:ext>
                </a:extLst>
              </p:cNvPr>
              <p:cNvSpPr/>
              <p:nvPr/>
            </p:nvSpPr>
            <p:spPr>
              <a:xfrm>
                <a:off x="9590009" y="644921"/>
                <a:ext cx="954112" cy="733610"/>
              </a:xfrm>
              <a:custGeom>
                <a:avLst/>
                <a:gdLst>
                  <a:gd name="connsiteX0" fmla="*/ 911261 w 954112"/>
                  <a:gd name="connsiteY0" fmla="*/ 262800 h 733610"/>
                  <a:gd name="connsiteX1" fmla="*/ 836646 w 954112"/>
                  <a:gd name="connsiteY1" fmla="*/ 155223 h 733610"/>
                  <a:gd name="connsiteX2" fmla="*/ 708093 w 954112"/>
                  <a:gd name="connsiteY2" fmla="*/ 17980 h 733610"/>
                  <a:gd name="connsiteX3" fmla="*/ 675430 w 954112"/>
                  <a:gd name="connsiteY3" fmla="*/ 0 h 733610"/>
                  <a:gd name="connsiteX4" fmla="*/ 419522 w 954112"/>
                  <a:gd name="connsiteY4" fmla="*/ 181593 h 733610"/>
                  <a:gd name="connsiteX5" fmla="*/ 0 w 954112"/>
                  <a:gd name="connsiteY5" fmla="*/ 260103 h 733610"/>
                  <a:gd name="connsiteX6" fmla="*/ 485363 w 954112"/>
                  <a:gd name="connsiteY6" fmla="*/ 733573 h 733610"/>
                  <a:gd name="connsiteX7" fmla="*/ 954112 w 954112"/>
                  <a:gd name="connsiteY7" fmla="*/ 321533 h 73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112" h="733610">
                    <a:moveTo>
                      <a:pt x="911261" y="262800"/>
                    </a:moveTo>
                    <a:cubicBezTo>
                      <a:pt x="909763" y="260703"/>
                      <a:pt x="876800" y="214855"/>
                      <a:pt x="836646" y="155223"/>
                    </a:cubicBezTo>
                    <a:cubicBezTo>
                      <a:pt x="803669" y="101138"/>
                      <a:pt x="759910" y="54418"/>
                      <a:pt x="708093" y="17980"/>
                    </a:cubicBezTo>
                    <a:cubicBezTo>
                      <a:pt x="698006" y="10635"/>
                      <a:pt x="687033" y="4594"/>
                      <a:pt x="675430" y="0"/>
                    </a:cubicBezTo>
                    <a:cubicBezTo>
                      <a:pt x="622091" y="40454"/>
                      <a:pt x="484847" y="143536"/>
                      <a:pt x="419522" y="181593"/>
                    </a:cubicBezTo>
                    <a:cubicBezTo>
                      <a:pt x="315840" y="241525"/>
                      <a:pt x="126756" y="257407"/>
                      <a:pt x="0" y="260103"/>
                    </a:cubicBezTo>
                    <a:cubicBezTo>
                      <a:pt x="3284" y="524879"/>
                      <a:pt x="220588" y="736857"/>
                      <a:pt x="485363" y="733573"/>
                    </a:cubicBezTo>
                    <a:cubicBezTo>
                      <a:pt x="721853" y="730642"/>
                      <a:pt x="920877" y="555695"/>
                      <a:pt x="954112" y="321533"/>
                    </a:cubicBezTo>
                    <a:close/>
                  </a:path>
                </a:pathLst>
              </a:custGeom>
              <a:solidFill>
                <a:schemeClr val="tx1"/>
              </a:solidFill>
              <a:ln w="29964" cap="flat">
                <a:noFill/>
                <a:prstDash val="solid"/>
                <a:miter/>
              </a:ln>
            </p:spPr>
            <p:txBody>
              <a:bodyPr rtlCol="0" anchor="ctr"/>
              <a:lstStyle/>
              <a:p>
                <a:r>
                  <a:rPr lang="en-US" sz="2432">
                    <a:solidFill>
                      <a:schemeClr val="bg1"/>
                    </a:solidFill>
                    <a:latin typeface="+mj-lt"/>
                  </a:rPr>
                  <a:t>x</a:t>
                </a:r>
              </a:p>
            </p:txBody>
          </p:sp>
          <p:sp>
            <p:nvSpPr>
              <p:cNvPr id="13" name="Freeform 12">
                <a:extLst>
                  <a:ext uri="{FF2B5EF4-FFF2-40B4-BE49-F238E27FC236}">
                    <a16:creationId xmlns:a16="http://schemas.microsoft.com/office/drawing/2014/main" id="{8053E514-DB36-784B-BD61-85F3DB56F788}"/>
                  </a:ext>
                </a:extLst>
              </p:cNvPr>
              <p:cNvSpPr/>
              <p:nvPr/>
            </p:nvSpPr>
            <p:spPr>
              <a:xfrm>
                <a:off x="9110256" y="1468969"/>
                <a:ext cx="1814622" cy="907311"/>
              </a:xfrm>
              <a:custGeom>
                <a:avLst/>
                <a:gdLst>
                  <a:gd name="connsiteX0" fmla="*/ 907311 w 1814622"/>
                  <a:gd name="connsiteY0" fmla="*/ 0 h 907311"/>
                  <a:gd name="connsiteX1" fmla="*/ 1281577 w 1814622"/>
                  <a:gd name="connsiteY1" fmla="*/ 56707 h 907311"/>
                  <a:gd name="connsiteX2" fmla="*/ 1723891 w 1814622"/>
                  <a:gd name="connsiteY2" fmla="*/ 272193 h 907311"/>
                  <a:gd name="connsiteX3" fmla="*/ 1814622 w 1814622"/>
                  <a:gd name="connsiteY3" fmla="*/ 453656 h 907311"/>
                  <a:gd name="connsiteX4" fmla="*/ 1814622 w 1814622"/>
                  <a:gd name="connsiteY4" fmla="*/ 907311 h 907311"/>
                  <a:gd name="connsiteX5" fmla="*/ 1008190 w 1814622"/>
                  <a:gd name="connsiteY5" fmla="*/ 907311 h 907311"/>
                  <a:gd name="connsiteX6" fmla="*/ 1008190 w 1814622"/>
                  <a:gd name="connsiteY6" fmla="*/ 811526 h 907311"/>
                  <a:gd name="connsiteX7" fmla="*/ 1015944 w 1814622"/>
                  <a:gd name="connsiteY7" fmla="*/ 811518 h 907311"/>
                  <a:gd name="connsiteX8" fmla="*/ 1016012 w 1814622"/>
                  <a:gd name="connsiteY8" fmla="*/ 743974 h 907311"/>
                  <a:gd name="connsiteX9" fmla="*/ 977231 w 1814622"/>
                  <a:gd name="connsiteY9" fmla="*/ 637582 h 907311"/>
                  <a:gd name="connsiteX10" fmla="*/ 820764 w 1814622"/>
                  <a:gd name="connsiteY10" fmla="*/ 528238 h 907311"/>
                  <a:gd name="connsiteX11" fmla="*/ 651951 w 1814622"/>
                  <a:gd name="connsiteY11" fmla="*/ 482357 h 907311"/>
                  <a:gd name="connsiteX12" fmla="*/ 17463 w 1814622"/>
                  <a:gd name="connsiteY12" fmla="*/ 472768 h 907311"/>
                  <a:gd name="connsiteX13" fmla="*/ 0 w 1814622"/>
                  <a:gd name="connsiteY13" fmla="*/ 476684 h 907311"/>
                  <a:gd name="connsiteX14" fmla="*/ 0 w 1814622"/>
                  <a:gd name="connsiteY14" fmla="*/ 453656 h 907311"/>
                  <a:gd name="connsiteX15" fmla="*/ 90731 w 1814622"/>
                  <a:gd name="connsiteY15" fmla="*/ 272193 h 907311"/>
                  <a:gd name="connsiteX16" fmla="*/ 533045 w 1814622"/>
                  <a:gd name="connsiteY16" fmla="*/ 56707 h 907311"/>
                  <a:gd name="connsiteX17" fmla="*/ 907311 w 1814622"/>
                  <a:gd name="connsiteY17" fmla="*/ 0 h 90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4622" h="907311">
                    <a:moveTo>
                      <a:pt x="907311" y="0"/>
                    </a:moveTo>
                    <a:cubicBezTo>
                      <a:pt x="1034170" y="468"/>
                      <a:pt x="1160272" y="19572"/>
                      <a:pt x="1281577" y="56707"/>
                    </a:cubicBezTo>
                    <a:cubicBezTo>
                      <a:pt x="1440356" y="102072"/>
                      <a:pt x="1599136" y="170121"/>
                      <a:pt x="1723891" y="272193"/>
                    </a:cubicBezTo>
                    <a:cubicBezTo>
                      <a:pt x="1779832" y="316002"/>
                      <a:pt x="1813142" y="382619"/>
                      <a:pt x="1814622" y="453656"/>
                    </a:cubicBezTo>
                    <a:lnTo>
                      <a:pt x="1814622" y="907311"/>
                    </a:lnTo>
                    <a:lnTo>
                      <a:pt x="1008190" y="907311"/>
                    </a:lnTo>
                    <a:lnTo>
                      <a:pt x="1008190" y="811526"/>
                    </a:lnTo>
                    <a:lnTo>
                      <a:pt x="1015944" y="811518"/>
                    </a:lnTo>
                    <a:cubicBezTo>
                      <a:pt x="1015970" y="784911"/>
                      <a:pt x="1015995" y="760349"/>
                      <a:pt x="1016012" y="743974"/>
                    </a:cubicBezTo>
                    <a:cubicBezTo>
                      <a:pt x="1017076" y="704062"/>
                      <a:pt x="1003810" y="666211"/>
                      <a:pt x="977231" y="637582"/>
                    </a:cubicBezTo>
                    <a:cubicBezTo>
                      <a:pt x="934300" y="588504"/>
                      <a:pt x="879068" y="555811"/>
                      <a:pt x="820764" y="528238"/>
                    </a:cubicBezTo>
                    <a:cubicBezTo>
                      <a:pt x="766547" y="506803"/>
                      <a:pt x="709250" y="492533"/>
                      <a:pt x="651951" y="482357"/>
                    </a:cubicBezTo>
                    <a:cubicBezTo>
                      <a:pt x="442200" y="440611"/>
                      <a:pt x="227294" y="436736"/>
                      <a:pt x="17463" y="472768"/>
                    </a:cubicBezTo>
                    <a:lnTo>
                      <a:pt x="0" y="476684"/>
                    </a:lnTo>
                    <a:lnTo>
                      <a:pt x="0" y="453656"/>
                    </a:lnTo>
                    <a:cubicBezTo>
                      <a:pt x="1480" y="382619"/>
                      <a:pt x="34790" y="316002"/>
                      <a:pt x="90731" y="272193"/>
                    </a:cubicBezTo>
                    <a:cubicBezTo>
                      <a:pt x="224908" y="175845"/>
                      <a:pt x="374473" y="102980"/>
                      <a:pt x="533045" y="56707"/>
                    </a:cubicBezTo>
                    <a:cubicBezTo>
                      <a:pt x="654727" y="21257"/>
                      <a:pt x="780591" y="2186"/>
                      <a:pt x="907311" y="0"/>
                    </a:cubicBezTo>
                    <a:close/>
                  </a:path>
                </a:pathLst>
              </a:custGeom>
              <a:solidFill>
                <a:srgbClr val="45991F"/>
              </a:solidFill>
              <a:ln w="28277" cap="flat">
                <a:noFill/>
                <a:prstDash val="solid"/>
                <a:miter/>
              </a:ln>
            </p:spPr>
            <p:txBody>
              <a:bodyPr rtlCol="0" anchor="ctr"/>
              <a:lstStyle/>
              <a:p>
                <a:endParaRPr lang="en-US" sz="2432">
                  <a:solidFill>
                    <a:schemeClr val="bg1"/>
                  </a:solidFill>
                  <a:latin typeface="+mj-lt"/>
                </a:endParaRPr>
              </a:p>
            </p:txBody>
          </p:sp>
          <p:grpSp>
            <p:nvGrpSpPr>
              <p:cNvPr id="28" name="Group 27">
                <a:extLst>
                  <a:ext uri="{FF2B5EF4-FFF2-40B4-BE49-F238E27FC236}">
                    <a16:creationId xmlns:a16="http://schemas.microsoft.com/office/drawing/2014/main" id="{7BCC4ACA-25D4-04B3-2BF0-5CA6892152A2}"/>
                  </a:ext>
                </a:extLst>
              </p:cNvPr>
              <p:cNvGrpSpPr/>
              <p:nvPr/>
            </p:nvGrpSpPr>
            <p:grpSpPr>
              <a:xfrm>
                <a:off x="8707810" y="1761866"/>
                <a:ext cx="1300569" cy="1071896"/>
                <a:chOff x="7763719" y="5872907"/>
                <a:chExt cx="609201" cy="502088"/>
              </a:xfrm>
            </p:grpSpPr>
            <p:grpSp>
              <p:nvGrpSpPr>
                <p:cNvPr id="35" name="Group 34">
                  <a:extLst>
                    <a:ext uri="{FF2B5EF4-FFF2-40B4-BE49-F238E27FC236}">
                      <a16:creationId xmlns:a16="http://schemas.microsoft.com/office/drawing/2014/main" id="{8F9471F4-C6FF-0488-10A1-B24C5197B7E3}"/>
                    </a:ext>
                  </a:extLst>
                </p:cNvPr>
                <p:cNvGrpSpPr/>
                <p:nvPr/>
              </p:nvGrpSpPr>
              <p:grpSpPr>
                <a:xfrm>
                  <a:off x="7763719" y="5872907"/>
                  <a:ext cx="609201" cy="502088"/>
                  <a:chOff x="1693052" y="3606904"/>
                  <a:chExt cx="609201" cy="502088"/>
                </a:xfrm>
              </p:grpSpPr>
              <p:sp>
                <p:nvSpPr>
                  <p:cNvPr id="40" name="Freeform: Shape 320">
                    <a:extLst>
                      <a:ext uri="{FF2B5EF4-FFF2-40B4-BE49-F238E27FC236}">
                        <a16:creationId xmlns:a16="http://schemas.microsoft.com/office/drawing/2014/main" id="{E4167227-EEB6-3786-D7D9-5FB72C64235F}"/>
                      </a:ext>
                    </a:extLst>
                  </p:cNvPr>
                  <p:cNvSpPr/>
                  <p:nvPr/>
                </p:nvSpPr>
                <p:spPr>
                  <a:xfrm rot="8100000">
                    <a:off x="2148208" y="3856081"/>
                    <a:ext cx="154045" cy="153732"/>
                  </a:xfrm>
                  <a:custGeom>
                    <a:avLst/>
                    <a:gdLst>
                      <a:gd name="connsiteX0" fmla="*/ 145223 w 154045"/>
                      <a:gd name="connsiteY0" fmla="*/ 143574 h 153732"/>
                      <a:gd name="connsiteX1" fmla="*/ 154045 w 154045"/>
                      <a:gd name="connsiteY1" fmla="*/ 122580 h 153732"/>
                      <a:gd name="connsiteX2" fmla="*/ 145223 w 154045"/>
                      <a:gd name="connsiteY2" fmla="*/ 101586 h 153732"/>
                      <a:gd name="connsiteX3" fmla="*/ 51575 w 154045"/>
                      <a:gd name="connsiteY3" fmla="*/ 8804 h 153732"/>
                      <a:gd name="connsiteX4" fmla="*/ 31216 w 154045"/>
                      <a:gd name="connsiteY4" fmla="*/ 0 h 153732"/>
                      <a:gd name="connsiteX5" fmla="*/ 10179 w 154045"/>
                      <a:gd name="connsiteY5" fmla="*/ 8804 h 153732"/>
                      <a:gd name="connsiteX6" fmla="*/ 0 w 154045"/>
                      <a:gd name="connsiteY6" fmla="*/ 18963 h 153732"/>
                      <a:gd name="connsiteX7" fmla="*/ 135044 w 154045"/>
                      <a:gd name="connsiteY7" fmla="*/ 153733 h 153732"/>
                      <a:gd name="connsiteX8" fmla="*/ 145223 w 154045"/>
                      <a:gd name="connsiteY8" fmla="*/ 143574 h 15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45" h="153732">
                        <a:moveTo>
                          <a:pt x="145223" y="143574"/>
                        </a:moveTo>
                        <a:cubicBezTo>
                          <a:pt x="150652" y="138156"/>
                          <a:pt x="154045" y="130707"/>
                          <a:pt x="154045" y="122580"/>
                        </a:cubicBezTo>
                        <a:cubicBezTo>
                          <a:pt x="154045" y="114453"/>
                          <a:pt x="150652" y="107004"/>
                          <a:pt x="145223" y="101586"/>
                        </a:cubicBezTo>
                        <a:lnTo>
                          <a:pt x="51575" y="8804"/>
                        </a:lnTo>
                        <a:cubicBezTo>
                          <a:pt x="46146" y="3386"/>
                          <a:pt x="38681" y="0"/>
                          <a:pt x="31216" y="0"/>
                        </a:cubicBezTo>
                        <a:cubicBezTo>
                          <a:pt x="23751" y="0"/>
                          <a:pt x="15608" y="3386"/>
                          <a:pt x="10179" y="8804"/>
                        </a:cubicBezTo>
                        <a:lnTo>
                          <a:pt x="0" y="18963"/>
                        </a:lnTo>
                        <a:lnTo>
                          <a:pt x="135044" y="153733"/>
                        </a:lnTo>
                        <a:lnTo>
                          <a:pt x="145223" y="143574"/>
                        </a:lnTo>
                        <a:close/>
                      </a:path>
                    </a:pathLst>
                  </a:custGeom>
                  <a:solidFill>
                    <a:srgbClr val="000000"/>
                  </a:solidFill>
                  <a:ln w="6747" cap="flat">
                    <a:noFill/>
                    <a:prstDash val="solid"/>
                    <a:miter/>
                  </a:ln>
                </p:spPr>
                <p:txBody>
                  <a:bodyPr rtlCol="0" anchor="ctr"/>
                  <a:lstStyle/>
                  <a:p>
                    <a:pPr defTabSz="1235132">
                      <a:defRPr/>
                    </a:pPr>
                    <a:endParaRPr lang="en-GB" sz="2432">
                      <a:solidFill>
                        <a:schemeClr val="bg1"/>
                      </a:solidFill>
                      <a:latin typeface="+mj-lt"/>
                    </a:endParaRPr>
                  </a:p>
                </p:txBody>
              </p:sp>
              <p:sp>
                <p:nvSpPr>
                  <p:cNvPr id="42" name="Freeform: Shape 321">
                    <a:extLst>
                      <a:ext uri="{FF2B5EF4-FFF2-40B4-BE49-F238E27FC236}">
                        <a16:creationId xmlns:a16="http://schemas.microsoft.com/office/drawing/2014/main" id="{D6370877-DB00-4FFC-39FA-CBF9212DB557}"/>
                      </a:ext>
                    </a:extLst>
                  </p:cNvPr>
                  <p:cNvSpPr/>
                  <p:nvPr/>
                </p:nvSpPr>
                <p:spPr>
                  <a:xfrm rot="8100000">
                    <a:off x="1746142" y="3606904"/>
                    <a:ext cx="502509" cy="502088"/>
                  </a:xfrm>
                  <a:custGeom>
                    <a:avLst/>
                    <a:gdLst>
                      <a:gd name="connsiteX0" fmla="*/ 347786 w 502509"/>
                      <a:gd name="connsiteY0" fmla="*/ 342682 h 502088"/>
                      <a:gd name="connsiteX1" fmla="*/ 337606 w 502509"/>
                      <a:gd name="connsiteY1" fmla="*/ 346746 h 502088"/>
                      <a:gd name="connsiteX2" fmla="*/ 327427 w 502509"/>
                      <a:gd name="connsiteY2" fmla="*/ 342682 h 502088"/>
                      <a:gd name="connsiteX3" fmla="*/ 159131 w 502509"/>
                      <a:gd name="connsiteY3" fmla="*/ 175405 h 502088"/>
                      <a:gd name="connsiteX4" fmla="*/ 155060 w 502509"/>
                      <a:gd name="connsiteY4" fmla="*/ 165246 h 502088"/>
                      <a:gd name="connsiteX5" fmla="*/ 159131 w 502509"/>
                      <a:gd name="connsiteY5" fmla="*/ 155087 h 502088"/>
                      <a:gd name="connsiteX6" fmla="*/ 180168 w 502509"/>
                      <a:gd name="connsiteY6" fmla="*/ 134770 h 502088"/>
                      <a:gd name="connsiteX7" fmla="*/ 45124 w 502509"/>
                      <a:gd name="connsiteY7" fmla="*/ 0 h 502088"/>
                      <a:gd name="connsiteX8" fmla="*/ 22730 w 502509"/>
                      <a:gd name="connsiteY8" fmla="*/ 22349 h 502088"/>
                      <a:gd name="connsiteX9" fmla="*/ 336 w 502509"/>
                      <a:gd name="connsiteY9" fmla="*/ 70433 h 502088"/>
                      <a:gd name="connsiteX10" fmla="*/ 15944 w 502509"/>
                      <a:gd name="connsiteY10" fmla="*/ 158474 h 502088"/>
                      <a:gd name="connsiteX11" fmla="*/ 56661 w 502509"/>
                      <a:gd name="connsiteY11" fmla="*/ 229584 h 502088"/>
                      <a:gd name="connsiteX12" fmla="*/ 263638 w 502509"/>
                      <a:gd name="connsiteY12" fmla="*/ 442913 h 502088"/>
                      <a:gd name="connsiteX13" fmla="*/ 306390 w 502509"/>
                      <a:gd name="connsiteY13" fmla="*/ 470003 h 502088"/>
                      <a:gd name="connsiteX14" fmla="*/ 414968 w 502509"/>
                      <a:gd name="connsiteY14" fmla="*/ 501833 h 502088"/>
                      <a:gd name="connsiteX15" fmla="*/ 484187 w 502509"/>
                      <a:gd name="connsiteY15" fmla="*/ 474744 h 502088"/>
                      <a:gd name="connsiteX16" fmla="*/ 502509 w 502509"/>
                      <a:gd name="connsiteY16" fmla="*/ 456458 h 502088"/>
                      <a:gd name="connsiteX17" fmla="*/ 368144 w 502509"/>
                      <a:gd name="connsiteY17" fmla="*/ 321688 h 502088"/>
                      <a:gd name="connsiteX18" fmla="*/ 347786 w 502509"/>
                      <a:gd name="connsiteY18" fmla="*/ 342682 h 50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509" h="502088">
                        <a:moveTo>
                          <a:pt x="347786" y="342682"/>
                        </a:moveTo>
                        <a:cubicBezTo>
                          <a:pt x="345071" y="345391"/>
                          <a:pt x="341000" y="346746"/>
                          <a:pt x="337606" y="346746"/>
                        </a:cubicBezTo>
                        <a:cubicBezTo>
                          <a:pt x="334213" y="346746"/>
                          <a:pt x="330142" y="345391"/>
                          <a:pt x="327427" y="342682"/>
                        </a:cubicBezTo>
                        <a:lnTo>
                          <a:pt x="159131" y="175405"/>
                        </a:lnTo>
                        <a:cubicBezTo>
                          <a:pt x="156417" y="172696"/>
                          <a:pt x="155060" y="168632"/>
                          <a:pt x="155060" y="165246"/>
                        </a:cubicBezTo>
                        <a:cubicBezTo>
                          <a:pt x="155060" y="161860"/>
                          <a:pt x="156417" y="157796"/>
                          <a:pt x="159131" y="155087"/>
                        </a:cubicBezTo>
                        <a:lnTo>
                          <a:pt x="180168" y="134770"/>
                        </a:lnTo>
                        <a:lnTo>
                          <a:pt x="45124" y="0"/>
                        </a:lnTo>
                        <a:cubicBezTo>
                          <a:pt x="36303" y="8804"/>
                          <a:pt x="28159" y="16931"/>
                          <a:pt x="22730" y="22349"/>
                        </a:cubicBezTo>
                        <a:cubicBezTo>
                          <a:pt x="9158" y="35216"/>
                          <a:pt x="1015" y="52147"/>
                          <a:pt x="336" y="70433"/>
                        </a:cubicBezTo>
                        <a:cubicBezTo>
                          <a:pt x="-1700" y="100908"/>
                          <a:pt x="5765" y="130030"/>
                          <a:pt x="15944" y="158474"/>
                        </a:cubicBezTo>
                        <a:cubicBezTo>
                          <a:pt x="26802" y="183531"/>
                          <a:pt x="41053" y="207235"/>
                          <a:pt x="56661" y="229584"/>
                        </a:cubicBezTo>
                        <a:cubicBezTo>
                          <a:pt x="112307" y="312884"/>
                          <a:pt x="182204" y="385348"/>
                          <a:pt x="263638" y="442913"/>
                        </a:cubicBezTo>
                        <a:cubicBezTo>
                          <a:pt x="277210" y="453072"/>
                          <a:pt x="291461" y="461876"/>
                          <a:pt x="306390" y="470003"/>
                        </a:cubicBezTo>
                        <a:cubicBezTo>
                          <a:pt x="340321" y="486934"/>
                          <a:pt x="376287" y="499124"/>
                          <a:pt x="414968" y="501833"/>
                        </a:cubicBezTo>
                        <a:cubicBezTo>
                          <a:pt x="440756" y="503865"/>
                          <a:pt x="466543" y="493706"/>
                          <a:pt x="484187" y="474744"/>
                        </a:cubicBezTo>
                        <a:lnTo>
                          <a:pt x="502509" y="456458"/>
                        </a:lnTo>
                        <a:lnTo>
                          <a:pt x="368144" y="321688"/>
                        </a:lnTo>
                        <a:lnTo>
                          <a:pt x="347786" y="342682"/>
                        </a:lnTo>
                        <a:close/>
                      </a:path>
                    </a:pathLst>
                  </a:custGeom>
                  <a:solidFill>
                    <a:schemeClr val="tx1"/>
                  </a:solidFill>
                  <a:ln w="6747" cap="flat">
                    <a:noFill/>
                    <a:prstDash val="solid"/>
                    <a:miter/>
                  </a:ln>
                </p:spPr>
                <p:txBody>
                  <a:bodyPr rtlCol="0" anchor="ctr"/>
                  <a:lstStyle/>
                  <a:p>
                    <a:pPr defTabSz="1235132">
                      <a:defRPr/>
                    </a:pPr>
                    <a:endParaRPr lang="en-GB" sz="2432">
                      <a:solidFill>
                        <a:schemeClr val="bg1"/>
                      </a:solidFill>
                      <a:latin typeface="+mj-lt"/>
                    </a:endParaRPr>
                  </a:p>
                </p:txBody>
              </p:sp>
              <p:sp>
                <p:nvSpPr>
                  <p:cNvPr id="43" name="Freeform: Shape 322">
                    <a:extLst>
                      <a:ext uri="{FF2B5EF4-FFF2-40B4-BE49-F238E27FC236}">
                        <a16:creationId xmlns:a16="http://schemas.microsoft.com/office/drawing/2014/main" id="{6D9000DE-D1E2-2077-622E-EC9EC4F7A3CC}"/>
                      </a:ext>
                    </a:extLst>
                  </p:cNvPr>
                  <p:cNvSpPr/>
                  <p:nvPr/>
                </p:nvSpPr>
                <p:spPr>
                  <a:xfrm rot="8100000">
                    <a:off x="1693052" y="3855485"/>
                    <a:ext cx="154045" cy="154410"/>
                  </a:xfrm>
                  <a:custGeom>
                    <a:avLst/>
                    <a:gdLst>
                      <a:gd name="connsiteX0" fmla="*/ 145902 w 154045"/>
                      <a:gd name="connsiteY0" fmla="*/ 102263 h 154410"/>
                      <a:gd name="connsiteX1" fmla="*/ 52253 w 154045"/>
                      <a:gd name="connsiteY1" fmla="*/ 8804 h 154410"/>
                      <a:gd name="connsiteX2" fmla="*/ 31216 w 154045"/>
                      <a:gd name="connsiteY2" fmla="*/ 0 h 154410"/>
                      <a:gd name="connsiteX3" fmla="*/ 10179 w 154045"/>
                      <a:gd name="connsiteY3" fmla="*/ 8804 h 154410"/>
                      <a:gd name="connsiteX4" fmla="*/ 0 w 154045"/>
                      <a:gd name="connsiteY4" fmla="*/ 19640 h 154410"/>
                      <a:gd name="connsiteX5" fmla="*/ 135044 w 154045"/>
                      <a:gd name="connsiteY5" fmla="*/ 154410 h 154410"/>
                      <a:gd name="connsiteX6" fmla="*/ 145223 w 154045"/>
                      <a:gd name="connsiteY6" fmla="*/ 144252 h 154410"/>
                      <a:gd name="connsiteX7" fmla="*/ 154045 w 154045"/>
                      <a:gd name="connsiteY7" fmla="*/ 123257 h 154410"/>
                      <a:gd name="connsiteX8" fmla="*/ 145902 w 154045"/>
                      <a:gd name="connsiteY8" fmla="*/ 102263 h 15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45" h="154410">
                        <a:moveTo>
                          <a:pt x="145902" y="102263"/>
                        </a:moveTo>
                        <a:lnTo>
                          <a:pt x="52253" y="8804"/>
                        </a:lnTo>
                        <a:cubicBezTo>
                          <a:pt x="46824" y="3386"/>
                          <a:pt x="39360" y="0"/>
                          <a:pt x="31216" y="0"/>
                        </a:cubicBezTo>
                        <a:cubicBezTo>
                          <a:pt x="23073" y="0"/>
                          <a:pt x="15608" y="3386"/>
                          <a:pt x="10179" y="8804"/>
                        </a:cubicBezTo>
                        <a:lnTo>
                          <a:pt x="0" y="19640"/>
                        </a:lnTo>
                        <a:lnTo>
                          <a:pt x="135044" y="154410"/>
                        </a:lnTo>
                        <a:lnTo>
                          <a:pt x="145223" y="144252"/>
                        </a:lnTo>
                        <a:cubicBezTo>
                          <a:pt x="150652" y="138834"/>
                          <a:pt x="154045" y="131384"/>
                          <a:pt x="154045" y="123257"/>
                        </a:cubicBezTo>
                        <a:cubicBezTo>
                          <a:pt x="154045" y="115130"/>
                          <a:pt x="151331" y="107681"/>
                          <a:pt x="145902" y="102263"/>
                        </a:cubicBezTo>
                        <a:close/>
                      </a:path>
                    </a:pathLst>
                  </a:custGeom>
                  <a:solidFill>
                    <a:srgbClr val="000000"/>
                  </a:solidFill>
                  <a:ln w="6747" cap="flat">
                    <a:noFill/>
                    <a:prstDash val="solid"/>
                    <a:miter/>
                  </a:ln>
                </p:spPr>
                <p:txBody>
                  <a:bodyPr rtlCol="0" anchor="ctr"/>
                  <a:lstStyle/>
                  <a:p>
                    <a:pPr defTabSz="1235132">
                      <a:defRPr/>
                    </a:pPr>
                    <a:endParaRPr lang="en-GB" sz="2432">
                      <a:solidFill>
                        <a:schemeClr val="bg1"/>
                      </a:solidFill>
                      <a:latin typeface="+mj-lt"/>
                    </a:endParaRPr>
                  </a:p>
                </p:txBody>
              </p:sp>
            </p:grpSp>
            <p:sp>
              <p:nvSpPr>
                <p:cNvPr id="36" name="Arrow: Up 323">
                  <a:extLst>
                    <a:ext uri="{FF2B5EF4-FFF2-40B4-BE49-F238E27FC236}">
                      <a16:creationId xmlns:a16="http://schemas.microsoft.com/office/drawing/2014/main" id="{7B597359-B988-99A0-ECEB-3C9E4F8674C9}"/>
                    </a:ext>
                  </a:extLst>
                </p:cNvPr>
                <p:cNvSpPr/>
                <p:nvPr/>
              </p:nvSpPr>
              <p:spPr>
                <a:xfrm flipV="1">
                  <a:off x="7968395" y="6185493"/>
                  <a:ext cx="197007" cy="173725"/>
                </a:xfrm>
                <a:prstGeom prst="up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812760" fontAlgn="base">
                    <a:spcBef>
                      <a:spcPct val="0"/>
                    </a:spcBef>
                    <a:spcAft>
                      <a:spcPct val="0"/>
                    </a:spcAft>
                    <a:defRPr/>
                  </a:pPr>
                  <a:endParaRPr lang="en-GB" sz="3200">
                    <a:solidFill>
                      <a:schemeClr val="bg1"/>
                    </a:solidFill>
                    <a:latin typeface="+mj-lt"/>
                  </a:endParaRPr>
                </a:p>
              </p:txBody>
            </p:sp>
          </p:grpSp>
        </p:grpSp>
      </p:grpSp>
      <p:pic>
        <p:nvPicPr>
          <p:cNvPr id="47" name="Picture 46">
            <a:extLst>
              <a:ext uri="{FF2B5EF4-FFF2-40B4-BE49-F238E27FC236}">
                <a16:creationId xmlns:a16="http://schemas.microsoft.com/office/drawing/2014/main" id="{24D80483-CB9E-5895-CDE1-3B7D08ACB8F3}"/>
              </a:ext>
            </a:extLst>
          </p:cNvPr>
          <p:cNvPicPr>
            <a:picLocks noChangeAspect="1"/>
          </p:cNvPicPr>
          <p:nvPr/>
        </p:nvPicPr>
        <p:blipFill>
          <a:blip r:embed="rId9"/>
          <a:stretch>
            <a:fillRect/>
          </a:stretch>
        </p:blipFill>
        <p:spPr>
          <a:xfrm>
            <a:off x="94472" y="912983"/>
            <a:ext cx="2290115" cy="585674"/>
          </a:xfrm>
          <a:prstGeom prst="roundRect">
            <a:avLst>
              <a:gd name="adj" fmla="val 4167"/>
            </a:avLst>
          </a:prstGeom>
          <a:solidFill>
            <a:srgbClr val="FFFFFF"/>
          </a:solidFill>
          <a:ln w="25400" cap="sq">
            <a:solidFill>
              <a:schemeClr val="accent4"/>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49" name="Group 48">
            <a:extLst>
              <a:ext uri="{FF2B5EF4-FFF2-40B4-BE49-F238E27FC236}">
                <a16:creationId xmlns:a16="http://schemas.microsoft.com/office/drawing/2014/main" id="{C0A88215-6450-8014-0A01-B17E01E11552}"/>
              </a:ext>
            </a:extLst>
          </p:cNvPr>
          <p:cNvGrpSpPr/>
          <p:nvPr/>
        </p:nvGrpSpPr>
        <p:grpSpPr>
          <a:xfrm>
            <a:off x="829301" y="1534414"/>
            <a:ext cx="815800" cy="777856"/>
            <a:chOff x="6759774" y="1499436"/>
            <a:chExt cx="1132681" cy="1080000"/>
          </a:xfrm>
        </p:grpSpPr>
        <p:sp>
          <p:nvSpPr>
            <p:cNvPr id="52" name="Freeform: Shape 90">
              <a:extLst>
                <a:ext uri="{FF2B5EF4-FFF2-40B4-BE49-F238E27FC236}">
                  <a16:creationId xmlns:a16="http://schemas.microsoft.com/office/drawing/2014/main" id="{B34E3DE6-EB91-AAE1-CB68-1E2406A8219F}"/>
                </a:ext>
              </a:extLst>
            </p:cNvPr>
            <p:cNvSpPr/>
            <p:nvPr/>
          </p:nvSpPr>
          <p:spPr>
            <a:xfrm>
              <a:off x="6919054" y="2092736"/>
              <a:ext cx="973401" cy="486700"/>
            </a:xfrm>
            <a:custGeom>
              <a:avLst/>
              <a:gdLst>
                <a:gd name="connsiteX0" fmla="*/ 486701 w 973401"/>
                <a:gd name="connsiteY0" fmla="*/ 0 h 486700"/>
                <a:gd name="connsiteX1" fmla="*/ 687465 w 973401"/>
                <a:gd name="connsiteY1" fmla="*/ 30419 h 486700"/>
                <a:gd name="connsiteX2" fmla="*/ 924731 w 973401"/>
                <a:gd name="connsiteY2" fmla="*/ 146010 h 486700"/>
                <a:gd name="connsiteX3" fmla="*/ 973401 w 973401"/>
                <a:gd name="connsiteY3" fmla="*/ 243350 h 486700"/>
                <a:gd name="connsiteX4" fmla="*/ 973401 w 973401"/>
                <a:gd name="connsiteY4" fmla="*/ 486700 h 486700"/>
                <a:gd name="connsiteX5" fmla="*/ 0 w 973401"/>
                <a:gd name="connsiteY5" fmla="*/ 486700 h 486700"/>
                <a:gd name="connsiteX6" fmla="*/ 0 w 973401"/>
                <a:gd name="connsiteY6" fmla="*/ 243350 h 486700"/>
                <a:gd name="connsiteX7" fmla="*/ 48670 w 973401"/>
                <a:gd name="connsiteY7" fmla="*/ 146010 h 486700"/>
                <a:gd name="connsiteX8" fmla="*/ 91287 w 973401"/>
                <a:gd name="connsiteY8" fmla="*/ 120577 h 486700"/>
                <a:gd name="connsiteX9" fmla="*/ 138617 w 973401"/>
                <a:gd name="connsiteY9" fmla="*/ 160644 h 486700"/>
                <a:gd name="connsiteX10" fmla="*/ 187446 w 973401"/>
                <a:gd name="connsiteY10" fmla="*/ 190405 h 486700"/>
                <a:gd name="connsiteX11" fmla="*/ 313160 w 973401"/>
                <a:gd name="connsiteY11" fmla="*/ 222685 h 486700"/>
                <a:gd name="connsiteX12" fmla="*/ 395487 w 973401"/>
                <a:gd name="connsiteY12" fmla="*/ 187764 h 486700"/>
                <a:gd name="connsiteX13" fmla="*/ 417792 w 973401"/>
                <a:gd name="connsiteY13" fmla="*/ 165501 h 486700"/>
                <a:gd name="connsiteX14" fmla="*/ 417262 w 973401"/>
                <a:gd name="connsiteY14" fmla="*/ 164969 h 486700"/>
                <a:gd name="connsiteX15" fmla="*/ 442022 w 973401"/>
                <a:gd name="connsiteY15" fmla="*/ 140209 h 486700"/>
                <a:gd name="connsiteX16" fmla="*/ 442575 w 973401"/>
                <a:gd name="connsiteY16" fmla="*/ 140762 h 486700"/>
                <a:gd name="connsiteX17" fmla="*/ 454967 w 973401"/>
                <a:gd name="connsiteY17" fmla="*/ 128394 h 486700"/>
                <a:gd name="connsiteX18" fmla="*/ 466268 w 973401"/>
                <a:gd name="connsiteY18" fmla="*/ 103395 h 486700"/>
                <a:gd name="connsiteX19" fmla="*/ 457697 w 973401"/>
                <a:gd name="connsiteY19" fmla="*/ 79179 h 486700"/>
                <a:gd name="connsiteX20" fmla="*/ 386757 w 973401"/>
                <a:gd name="connsiteY20" fmla="*/ 8396 h 48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3401" h="486700">
                  <a:moveTo>
                    <a:pt x="486701" y="0"/>
                  </a:moveTo>
                  <a:cubicBezTo>
                    <a:pt x="554751" y="251"/>
                    <a:pt x="622394" y="10499"/>
                    <a:pt x="687465" y="30419"/>
                  </a:cubicBezTo>
                  <a:cubicBezTo>
                    <a:pt x="772637" y="54754"/>
                    <a:pt x="857810" y="91256"/>
                    <a:pt x="924731" y="146010"/>
                  </a:cubicBezTo>
                  <a:cubicBezTo>
                    <a:pt x="954740" y="169510"/>
                    <a:pt x="972608" y="205244"/>
                    <a:pt x="973401" y="243350"/>
                  </a:cubicBezTo>
                  <a:lnTo>
                    <a:pt x="973401" y="486700"/>
                  </a:lnTo>
                  <a:lnTo>
                    <a:pt x="0" y="486700"/>
                  </a:lnTo>
                  <a:lnTo>
                    <a:pt x="0" y="243350"/>
                  </a:lnTo>
                  <a:cubicBezTo>
                    <a:pt x="794" y="205244"/>
                    <a:pt x="18662" y="169510"/>
                    <a:pt x="48670" y="146010"/>
                  </a:cubicBezTo>
                  <a:lnTo>
                    <a:pt x="91287" y="120577"/>
                  </a:lnTo>
                  <a:lnTo>
                    <a:pt x="138617" y="160644"/>
                  </a:lnTo>
                  <a:cubicBezTo>
                    <a:pt x="154046" y="171917"/>
                    <a:pt x="170333" y="181573"/>
                    <a:pt x="187446" y="190405"/>
                  </a:cubicBezTo>
                  <a:cubicBezTo>
                    <a:pt x="226410" y="208672"/>
                    <a:pt x="267977" y="221294"/>
                    <a:pt x="313160" y="222685"/>
                  </a:cubicBezTo>
                  <a:cubicBezTo>
                    <a:pt x="343274" y="223876"/>
                    <a:pt x="373947" y="210788"/>
                    <a:pt x="395487" y="187764"/>
                  </a:cubicBezTo>
                  <a:lnTo>
                    <a:pt x="417792" y="165501"/>
                  </a:lnTo>
                  <a:lnTo>
                    <a:pt x="417262" y="164969"/>
                  </a:lnTo>
                  <a:lnTo>
                    <a:pt x="442022" y="140209"/>
                  </a:lnTo>
                  <a:lnTo>
                    <a:pt x="442575" y="140762"/>
                  </a:lnTo>
                  <a:lnTo>
                    <a:pt x="454967" y="128394"/>
                  </a:lnTo>
                  <a:cubicBezTo>
                    <a:pt x="461576" y="121798"/>
                    <a:pt x="465893" y="112915"/>
                    <a:pt x="466268" y="103395"/>
                  </a:cubicBezTo>
                  <a:cubicBezTo>
                    <a:pt x="466642" y="93877"/>
                    <a:pt x="463806" y="85276"/>
                    <a:pt x="457697" y="79179"/>
                  </a:cubicBezTo>
                  <a:lnTo>
                    <a:pt x="386757" y="8396"/>
                  </a:lnTo>
                  <a:close/>
                </a:path>
              </a:pathLst>
            </a:custGeom>
            <a:solidFill>
              <a:srgbClr val="45991F"/>
            </a:solidFill>
            <a:ln w="9525" cap="flat">
              <a:noFill/>
              <a:prstDash val="solid"/>
              <a:miter/>
            </a:ln>
          </p:spPr>
          <p:txBody>
            <a:bodyPr rtlCol="0" anchor="ctr"/>
            <a:lstStyle/>
            <a:p>
              <a:pPr defTabSz="1235132">
                <a:defRPr/>
              </a:pPr>
              <a:endParaRPr lang="en-GB" sz="2432">
                <a:solidFill>
                  <a:schemeClr val="bg1"/>
                </a:solidFill>
                <a:latin typeface="+mj-lt"/>
              </a:endParaRPr>
            </a:p>
          </p:txBody>
        </p:sp>
        <p:sp>
          <p:nvSpPr>
            <p:cNvPr id="58" name="Freeform: Shape 91">
              <a:extLst>
                <a:ext uri="{FF2B5EF4-FFF2-40B4-BE49-F238E27FC236}">
                  <a16:creationId xmlns:a16="http://schemas.microsoft.com/office/drawing/2014/main" id="{4D8B3569-DFF1-0B4A-956E-AA8ECFE892FE}"/>
                </a:ext>
              </a:extLst>
            </p:cNvPr>
            <p:cNvSpPr/>
            <p:nvPr/>
          </p:nvSpPr>
          <p:spPr>
            <a:xfrm>
              <a:off x="7134338" y="1499436"/>
              <a:ext cx="520623" cy="273901"/>
            </a:xfrm>
            <a:custGeom>
              <a:avLst/>
              <a:gdLst>
                <a:gd name="connsiteX0" fmla="*/ 141402 w 326044"/>
                <a:gd name="connsiteY0" fmla="*/ 140577 h 171533"/>
                <a:gd name="connsiteX1" fmla="*/ 227127 w 326044"/>
                <a:gd name="connsiteY1" fmla="*/ 78951 h 171533"/>
                <a:gd name="connsiteX2" fmla="*/ 227127 w 326044"/>
                <a:gd name="connsiteY2" fmla="*/ 78951 h 171533"/>
                <a:gd name="connsiteX3" fmla="*/ 253416 w 326044"/>
                <a:gd name="connsiteY3" fmla="*/ 89523 h 171533"/>
                <a:gd name="connsiteX4" fmla="*/ 298945 w 326044"/>
                <a:gd name="connsiteY4" fmla="*/ 137815 h 171533"/>
                <a:gd name="connsiteX5" fmla="*/ 321329 w 326044"/>
                <a:gd name="connsiteY5" fmla="*/ 170200 h 171533"/>
                <a:gd name="connsiteX6" fmla="*/ 321329 w 326044"/>
                <a:gd name="connsiteY6" fmla="*/ 170200 h 171533"/>
                <a:gd name="connsiteX7" fmla="*/ 322377 w 326044"/>
                <a:gd name="connsiteY7" fmla="*/ 171534 h 171533"/>
                <a:gd name="connsiteX8" fmla="*/ 322377 w 326044"/>
                <a:gd name="connsiteY8" fmla="*/ 171534 h 171533"/>
                <a:gd name="connsiteX9" fmla="*/ 323615 w 326044"/>
                <a:gd name="connsiteY9" fmla="*/ 111240 h 171533"/>
                <a:gd name="connsiteX10" fmla="*/ 293802 w 326044"/>
                <a:gd name="connsiteY10" fmla="*/ 50090 h 171533"/>
                <a:gd name="connsiteX11" fmla="*/ 243795 w 326044"/>
                <a:gd name="connsiteY11" fmla="*/ 33421 h 171533"/>
                <a:gd name="connsiteX12" fmla="*/ 157880 w 326044"/>
                <a:gd name="connsiteY12" fmla="*/ 84 h 171533"/>
                <a:gd name="connsiteX13" fmla="*/ 36150 w 326044"/>
                <a:gd name="connsiteY13" fmla="*/ 52376 h 171533"/>
                <a:gd name="connsiteX14" fmla="*/ 6432 w 326044"/>
                <a:gd name="connsiteY14" fmla="*/ 134958 h 171533"/>
                <a:gd name="connsiteX15" fmla="*/ 2908 w 326044"/>
                <a:gd name="connsiteY15" fmla="*/ 162866 h 171533"/>
                <a:gd name="connsiteX16" fmla="*/ 18815 w 326044"/>
                <a:gd name="connsiteY16" fmla="*/ 162866 h 171533"/>
                <a:gd name="connsiteX17" fmla="*/ 18815 w 326044"/>
                <a:gd name="connsiteY17" fmla="*/ 162866 h 171533"/>
                <a:gd name="connsiteX18" fmla="*/ 141402 w 326044"/>
                <a:gd name="connsiteY18" fmla="*/ 140577 h 17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044" h="171533">
                  <a:moveTo>
                    <a:pt x="141402" y="140577"/>
                  </a:moveTo>
                  <a:cubicBezTo>
                    <a:pt x="166167" y="126004"/>
                    <a:pt x="227127" y="78951"/>
                    <a:pt x="227127" y="78951"/>
                  </a:cubicBezTo>
                  <a:lnTo>
                    <a:pt x="227127" y="78951"/>
                  </a:lnTo>
                  <a:cubicBezTo>
                    <a:pt x="236746" y="79784"/>
                    <a:pt x="245898" y="83465"/>
                    <a:pt x="253416" y="89523"/>
                  </a:cubicBezTo>
                  <a:cubicBezTo>
                    <a:pt x="271708" y="102368"/>
                    <a:pt x="287199" y="118799"/>
                    <a:pt x="298945" y="137815"/>
                  </a:cubicBezTo>
                  <a:cubicBezTo>
                    <a:pt x="309518" y="153627"/>
                    <a:pt x="318567" y="166390"/>
                    <a:pt x="321329" y="170200"/>
                  </a:cubicBezTo>
                  <a:lnTo>
                    <a:pt x="321329" y="170200"/>
                  </a:lnTo>
                  <a:lnTo>
                    <a:pt x="322377" y="171534"/>
                  </a:lnTo>
                  <a:lnTo>
                    <a:pt x="322377" y="171534"/>
                  </a:lnTo>
                  <a:cubicBezTo>
                    <a:pt x="327139" y="162009"/>
                    <a:pt x="326949" y="135434"/>
                    <a:pt x="323615" y="111240"/>
                  </a:cubicBezTo>
                  <a:cubicBezTo>
                    <a:pt x="318948" y="77903"/>
                    <a:pt x="315138" y="67997"/>
                    <a:pt x="293802" y="50090"/>
                  </a:cubicBezTo>
                  <a:cubicBezTo>
                    <a:pt x="280207" y="37769"/>
                    <a:pt x="262063" y="31721"/>
                    <a:pt x="243795" y="33421"/>
                  </a:cubicBezTo>
                  <a:cubicBezTo>
                    <a:pt x="219009" y="14187"/>
                    <a:pt x="189151" y="2602"/>
                    <a:pt x="157880" y="84"/>
                  </a:cubicBezTo>
                  <a:cubicBezTo>
                    <a:pt x="110255" y="-1631"/>
                    <a:pt x="58248" y="23229"/>
                    <a:pt x="36150" y="52376"/>
                  </a:cubicBezTo>
                  <a:cubicBezTo>
                    <a:pt x="2718" y="96191"/>
                    <a:pt x="6432" y="124766"/>
                    <a:pt x="6432" y="134958"/>
                  </a:cubicBezTo>
                  <a:cubicBezTo>
                    <a:pt x="6432" y="145149"/>
                    <a:pt x="-5283" y="162866"/>
                    <a:pt x="2908" y="162866"/>
                  </a:cubicBezTo>
                  <a:cubicBezTo>
                    <a:pt x="8242" y="162866"/>
                    <a:pt x="13481" y="162866"/>
                    <a:pt x="18815" y="162866"/>
                  </a:cubicBezTo>
                  <a:lnTo>
                    <a:pt x="18815" y="162866"/>
                  </a:lnTo>
                  <a:cubicBezTo>
                    <a:pt x="49009" y="162009"/>
                    <a:pt x="110636" y="158675"/>
                    <a:pt x="141402" y="140577"/>
                  </a:cubicBezTo>
                  <a:close/>
                </a:path>
              </a:pathLst>
            </a:custGeom>
            <a:solidFill>
              <a:schemeClr val="accent4"/>
            </a:solidFill>
            <a:ln w="9525" cap="flat">
              <a:noFill/>
              <a:prstDash val="solid"/>
              <a:miter/>
            </a:ln>
          </p:spPr>
          <p:txBody>
            <a:bodyPr rtlCol="0" anchor="ctr"/>
            <a:lstStyle/>
            <a:p>
              <a:pPr defTabSz="1235132">
                <a:defRPr/>
              </a:pPr>
              <a:endParaRPr lang="en-GB" sz="2432">
                <a:solidFill>
                  <a:schemeClr val="bg1"/>
                </a:solidFill>
                <a:latin typeface="+mj-lt"/>
              </a:endParaRPr>
            </a:p>
          </p:txBody>
        </p:sp>
        <p:sp>
          <p:nvSpPr>
            <p:cNvPr id="59" name="Freeform: Shape 92">
              <a:extLst>
                <a:ext uri="{FF2B5EF4-FFF2-40B4-BE49-F238E27FC236}">
                  <a16:creationId xmlns:a16="http://schemas.microsoft.com/office/drawing/2014/main" id="{C4DACB32-EAD6-E26F-8AF2-8EE759E923DD}"/>
                </a:ext>
              </a:extLst>
            </p:cNvPr>
            <p:cNvSpPr/>
            <p:nvPr/>
          </p:nvSpPr>
          <p:spPr>
            <a:xfrm>
              <a:off x="7162556" y="1657746"/>
              <a:ext cx="484267" cy="372348"/>
            </a:xfrm>
            <a:custGeom>
              <a:avLst/>
              <a:gdLst>
                <a:gd name="connsiteX0" fmla="*/ 289655 w 303276"/>
                <a:gd name="connsiteY0" fmla="*/ 83534 h 233186"/>
                <a:gd name="connsiteX1" fmla="*/ 265938 w 303276"/>
                <a:gd name="connsiteY1" fmla="*/ 49340 h 233186"/>
                <a:gd name="connsiteX2" fmla="*/ 225076 w 303276"/>
                <a:gd name="connsiteY2" fmla="*/ 5715 h 233186"/>
                <a:gd name="connsiteX3" fmla="*/ 214694 w 303276"/>
                <a:gd name="connsiteY3" fmla="*/ 0 h 233186"/>
                <a:gd name="connsiteX4" fmla="*/ 133350 w 303276"/>
                <a:gd name="connsiteY4" fmla="*/ 57721 h 233186"/>
                <a:gd name="connsiteX5" fmla="*/ 0 w 303276"/>
                <a:gd name="connsiteY5" fmla="*/ 82677 h 233186"/>
                <a:gd name="connsiteX6" fmla="*/ 154278 w 303276"/>
                <a:gd name="connsiteY6" fmla="*/ 233175 h 233186"/>
                <a:gd name="connsiteX7" fmla="*/ 303276 w 303276"/>
                <a:gd name="connsiteY7" fmla="*/ 102203 h 2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276" h="233186">
                  <a:moveTo>
                    <a:pt x="289655" y="83534"/>
                  </a:moveTo>
                  <a:cubicBezTo>
                    <a:pt x="289179" y="82868"/>
                    <a:pt x="278702" y="68294"/>
                    <a:pt x="265938" y="49340"/>
                  </a:cubicBezTo>
                  <a:cubicBezTo>
                    <a:pt x="255456" y="32148"/>
                    <a:pt x="241546" y="17297"/>
                    <a:pt x="225076" y="5715"/>
                  </a:cubicBezTo>
                  <a:cubicBezTo>
                    <a:pt x="221870" y="3380"/>
                    <a:pt x="218382" y="1460"/>
                    <a:pt x="214694" y="0"/>
                  </a:cubicBezTo>
                  <a:cubicBezTo>
                    <a:pt x="197739" y="12859"/>
                    <a:pt x="154115" y="45625"/>
                    <a:pt x="133350" y="57721"/>
                  </a:cubicBezTo>
                  <a:cubicBezTo>
                    <a:pt x="100394" y="76771"/>
                    <a:pt x="40291" y="81820"/>
                    <a:pt x="0" y="82677"/>
                  </a:cubicBezTo>
                  <a:cubicBezTo>
                    <a:pt x="1044" y="166839"/>
                    <a:pt x="70116" y="234219"/>
                    <a:pt x="154278" y="233175"/>
                  </a:cubicBezTo>
                  <a:cubicBezTo>
                    <a:pt x="229450" y="232243"/>
                    <a:pt x="292712" y="176634"/>
                    <a:pt x="303276" y="102203"/>
                  </a:cubicBezTo>
                  <a:close/>
                </a:path>
              </a:pathLst>
            </a:custGeom>
            <a:solidFill>
              <a:schemeClr val="tx1"/>
            </a:solidFill>
            <a:ln w="9525" cap="flat">
              <a:noFill/>
              <a:prstDash val="solid"/>
              <a:miter/>
            </a:ln>
          </p:spPr>
          <p:txBody>
            <a:bodyPr rtlCol="0" anchor="ctr"/>
            <a:lstStyle/>
            <a:p>
              <a:pPr defTabSz="1235132">
                <a:defRPr/>
              </a:pPr>
              <a:endParaRPr lang="en-GB" sz="2432">
                <a:solidFill>
                  <a:schemeClr val="bg1"/>
                </a:solidFill>
                <a:latin typeface="+mj-lt"/>
              </a:endParaRPr>
            </a:p>
          </p:txBody>
        </p:sp>
        <p:pic>
          <p:nvPicPr>
            <p:cNvPr id="60" name="Graphic 59" descr="Receiver with solid fill">
              <a:extLst>
                <a:ext uri="{FF2B5EF4-FFF2-40B4-BE49-F238E27FC236}">
                  <a16:creationId xmlns:a16="http://schemas.microsoft.com/office/drawing/2014/main" id="{E1996449-875D-717C-32F8-C0F0BC3FC5B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9774" y="1699345"/>
              <a:ext cx="651468" cy="650148"/>
            </a:xfrm>
            <a:prstGeom prst="rect">
              <a:avLst/>
            </a:prstGeom>
          </p:spPr>
        </p:pic>
      </p:grpSp>
      <p:grpSp>
        <p:nvGrpSpPr>
          <p:cNvPr id="63" name="Group 62">
            <a:extLst>
              <a:ext uri="{FF2B5EF4-FFF2-40B4-BE49-F238E27FC236}">
                <a16:creationId xmlns:a16="http://schemas.microsoft.com/office/drawing/2014/main" id="{FC6C4FD5-3CB5-E4A8-CA30-4161C7CCA9DE}"/>
              </a:ext>
            </a:extLst>
          </p:cNvPr>
          <p:cNvGrpSpPr/>
          <p:nvPr/>
        </p:nvGrpSpPr>
        <p:grpSpPr>
          <a:xfrm>
            <a:off x="2465694" y="3337526"/>
            <a:ext cx="5369064" cy="1883135"/>
            <a:chOff x="2465694" y="3337526"/>
            <a:chExt cx="5369064" cy="1883135"/>
          </a:xfrm>
        </p:grpSpPr>
        <p:sp>
          <p:nvSpPr>
            <p:cNvPr id="7" name="Rectangle 6">
              <a:extLst>
                <a:ext uri="{FF2B5EF4-FFF2-40B4-BE49-F238E27FC236}">
                  <a16:creationId xmlns:a16="http://schemas.microsoft.com/office/drawing/2014/main" id="{0822CD66-3B8E-A926-855C-F511F4C55CCD}"/>
                </a:ext>
              </a:extLst>
            </p:cNvPr>
            <p:cNvSpPr/>
            <p:nvPr/>
          </p:nvSpPr>
          <p:spPr>
            <a:xfrm>
              <a:off x="2695471" y="4528516"/>
              <a:ext cx="5139287" cy="692145"/>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r>
                <a:rPr lang="en-US" sz="1400">
                  <a:solidFill>
                    <a:schemeClr val="bg1"/>
                  </a:solidFill>
                  <a:latin typeface="+mj-lt"/>
                </a:rPr>
                <a:t>Welcome → Options → AI Agent </a:t>
              </a:r>
              <a:r>
                <a:rPr lang="en-US" sz="1400">
                  <a:solidFill>
                    <a:schemeClr val="bg1"/>
                  </a:solidFill>
                </a:rPr>
                <a:t>→</a:t>
              </a:r>
              <a:r>
                <a:rPr lang="en-US" sz="1400">
                  <a:solidFill>
                    <a:schemeClr val="bg1"/>
                  </a:solidFill>
                  <a:latin typeface="+mj-lt"/>
                </a:rPr>
                <a:t> Routing </a:t>
              </a:r>
              <a:r>
                <a:rPr lang="en-US" sz="1400">
                  <a:solidFill>
                    <a:schemeClr val="bg1"/>
                  </a:solidFill>
                </a:rPr>
                <a:t>→</a:t>
              </a:r>
              <a:r>
                <a:rPr lang="en-US" sz="1400">
                  <a:solidFill>
                    <a:schemeClr val="bg1"/>
                  </a:solidFill>
                  <a:latin typeface="+mj-lt"/>
                </a:rPr>
                <a:t> Queue</a:t>
              </a:r>
              <a:endParaRPr lang="en-GB" sz="1400">
                <a:solidFill>
                  <a:schemeClr val="bg1"/>
                </a:solidFill>
                <a:latin typeface="+mj-lt"/>
              </a:endParaRPr>
            </a:p>
          </p:txBody>
        </p:sp>
        <p:sp>
          <p:nvSpPr>
            <p:cNvPr id="44" name="TextBox 43">
              <a:extLst>
                <a:ext uri="{FF2B5EF4-FFF2-40B4-BE49-F238E27FC236}">
                  <a16:creationId xmlns:a16="http://schemas.microsoft.com/office/drawing/2014/main" id="{C2B9788C-BE78-E79A-799F-70FD69104C06}"/>
                </a:ext>
              </a:extLst>
            </p:cNvPr>
            <p:cNvSpPr txBox="1"/>
            <p:nvPr/>
          </p:nvSpPr>
          <p:spPr>
            <a:xfrm>
              <a:off x="3329516" y="3337526"/>
              <a:ext cx="2063385" cy="379656"/>
            </a:xfrm>
            <a:prstGeom prst="rect">
              <a:avLst/>
            </a:prstGeom>
            <a:noFill/>
          </p:spPr>
          <p:txBody>
            <a:bodyPr wrap="none" rtlCol="0">
              <a:spAutoFit/>
            </a:bodyPr>
            <a:lstStyle/>
            <a:p>
              <a:r>
                <a:rPr lang="en-US" sz="1867">
                  <a:solidFill>
                    <a:schemeClr val="bg1"/>
                  </a:solidFill>
                  <a:latin typeface="+mj-lt"/>
                </a:rPr>
                <a:t>Self-service Exp</a:t>
              </a:r>
              <a:endParaRPr lang="en-BE" sz="1867">
                <a:solidFill>
                  <a:schemeClr val="bg1"/>
                </a:solidFill>
                <a:latin typeface="+mj-lt"/>
              </a:endParaRPr>
            </a:p>
          </p:txBody>
        </p:sp>
        <p:cxnSp>
          <p:nvCxnSpPr>
            <p:cNvPr id="10" name="Straight Arrow Connector 9">
              <a:extLst>
                <a:ext uri="{FF2B5EF4-FFF2-40B4-BE49-F238E27FC236}">
                  <a16:creationId xmlns:a16="http://schemas.microsoft.com/office/drawing/2014/main" id="{7AC8D91B-585F-9A0C-DA27-82C509F61776}"/>
                </a:ext>
              </a:extLst>
            </p:cNvPr>
            <p:cNvCxnSpPr>
              <a:cxnSpLocks/>
            </p:cNvCxnSpPr>
            <p:nvPr/>
          </p:nvCxnSpPr>
          <p:spPr>
            <a:xfrm>
              <a:off x="2465694" y="3695512"/>
              <a:ext cx="3630306" cy="5609"/>
            </a:xfrm>
            <a:prstGeom prst="straightConnector1">
              <a:avLst/>
            </a:prstGeom>
            <a:ln w="38100">
              <a:solidFill>
                <a:schemeClr val="accent4"/>
              </a:solidFill>
              <a:prstDash val="solid"/>
              <a:headEnd type="triangle"/>
              <a:tailEnd type="triangle"/>
            </a:ln>
          </p:spPr>
          <p:style>
            <a:lnRef idx="1">
              <a:schemeClr val="accent1"/>
            </a:lnRef>
            <a:fillRef idx="0">
              <a:schemeClr val="accent1"/>
            </a:fillRef>
            <a:effectRef idx="0">
              <a:schemeClr val="accent1"/>
            </a:effectRef>
            <a:fontRef idx="minor">
              <a:schemeClr val="bg1"/>
            </a:fontRef>
          </p:style>
        </p:cxnSp>
      </p:grpSp>
      <p:grpSp>
        <p:nvGrpSpPr>
          <p:cNvPr id="69" name="Group 68">
            <a:extLst>
              <a:ext uri="{FF2B5EF4-FFF2-40B4-BE49-F238E27FC236}">
                <a16:creationId xmlns:a16="http://schemas.microsoft.com/office/drawing/2014/main" id="{696BEBEF-DD9D-E1CC-5AA3-475EEF314F44}"/>
              </a:ext>
            </a:extLst>
          </p:cNvPr>
          <p:cNvGrpSpPr/>
          <p:nvPr/>
        </p:nvGrpSpPr>
        <p:grpSpPr>
          <a:xfrm>
            <a:off x="6978618" y="3331793"/>
            <a:ext cx="1414170" cy="1836764"/>
            <a:chOff x="6978618" y="3331793"/>
            <a:chExt cx="1414170" cy="1836764"/>
          </a:xfrm>
        </p:grpSpPr>
        <p:cxnSp>
          <p:nvCxnSpPr>
            <p:cNvPr id="68" name="Straight Arrow Connector 67">
              <a:extLst>
                <a:ext uri="{FF2B5EF4-FFF2-40B4-BE49-F238E27FC236}">
                  <a16:creationId xmlns:a16="http://schemas.microsoft.com/office/drawing/2014/main" id="{97A16175-FE67-2FCE-9F74-05789C2BBAE5}"/>
                </a:ext>
              </a:extLst>
            </p:cNvPr>
            <p:cNvCxnSpPr>
              <a:cxnSpLocks/>
              <a:stCxn id="22" idx="0"/>
            </p:cNvCxnSpPr>
            <p:nvPr/>
          </p:nvCxnSpPr>
          <p:spPr>
            <a:xfrm flipH="1" flipV="1">
              <a:off x="8041890" y="4379560"/>
              <a:ext cx="19612" cy="78899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bg1"/>
            </a:fontRef>
          </p:style>
        </p:cxnSp>
        <p:sp>
          <p:nvSpPr>
            <p:cNvPr id="45" name="TextBox 44">
              <a:extLst>
                <a:ext uri="{FF2B5EF4-FFF2-40B4-BE49-F238E27FC236}">
                  <a16:creationId xmlns:a16="http://schemas.microsoft.com/office/drawing/2014/main" id="{42DEB83D-E4E0-2A4F-F9B9-CE0419C45B81}"/>
                </a:ext>
              </a:extLst>
            </p:cNvPr>
            <p:cNvSpPr txBox="1"/>
            <p:nvPr/>
          </p:nvSpPr>
          <p:spPr>
            <a:xfrm>
              <a:off x="6978618" y="3331793"/>
              <a:ext cx="1414170" cy="379656"/>
            </a:xfrm>
            <a:prstGeom prst="rect">
              <a:avLst/>
            </a:prstGeom>
            <a:noFill/>
          </p:spPr>
          <p:txBody>
            <a:bodyPr wrap="none" rtlCol="0">
              <a:spAutoFit/>
            </a:bodyPr>
            <a:lstStyle/>
            <a:p>
              <a:r>
                <a:rPr lang="en-US" sz="1867">
                  <a:solidFill>
                    <a:schemeClr val="bg1"/>
                  </a:solidFill>
                  <a:latin typeface="+mj-lt"/>
                </a:rPr>
                <a:t>Queue Exp</a:t>
              </a:r>
              <a:endParaRPr lang="en-BE" sz="1867">
                <a:solidFill>
                  <a:schemeClr val="bg1"/>
                </a:solidFill>
                <a:latin typeface="+mj-lt"/>
              </a:endParaRPr>
            </a:p>
          </p:txBody>
        </p:sp>
        <p:cxnSp>
          <p:nvCxnSpPr>
            <p:cNvPr id="46" name="Straight Arrow Connector 45">
              <a:extLst>
                <a:ext uri="{FF2B5EF4-FFF2-40B4-BE49-F238E27FC236}">
                  <a16:creationId xmlns:a16="http://schemas.microsoft.com/office/drawing/2014/main" id="{4B170602-FB39-E2E4-46B4-A89BF2AA0FDC}"/>
                </a:ext>
              </a:extLst>
            </p:cNvPr>
            <p:cNvCxnSpPr>
              <a:cxnSpLocks/>
            </p:cNvCxnSpPr>
            <p:nvPr/>
          </p:nvCxnSpPr>
          <p:spPr>
            <a:xfrm>
              <a:off x="7000315" y="3717182"/>
              <a:ext cx="1240355" cy="0"/>
            </a:xfrm>
            <a:prstGeom prst="straightConnector1">
              <a:avLst/>
            </a:prstGeom>
            <a:ln w="381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bg1"/>
            </a:fontRef>
          </p:style>
        </p:cxnSp>
      </p:grpSp>
      <p:grpSp>
        <p:nvGrpSpPr>
          <p:cNvPr id="64" name="Group 63">
            <a:extLst>
              <a:ext uri="{FF2B5EF4-FFF2-40B4-BE49-F238E27FC236}">
                <a16:creationId xmlns:a16="http://schemas.microsoft.com/office/drawing/2014/main" id="{AF985933-4A67-3ED3-9F30-0D4B6B39ED34}"/>
              </a:ext>
            </a:extLst>
          </p:cNvPr>
          <p:cNvGrpSpPr/>
          <p:nvPr/>
        </p:nvGrpSpPr>
        <p:grpSpPr>
          <a:xfrm>
            <a:off x="6033025" y="3309029"/>
            <a:ext cx="1051891" cy="406706"/>
            <a:chOff x="6033025" y="3309029"/>
            <a:chExt cx="1051891" cy="406706"/>
          </a:xfrm>
        </p:grpSpPr>
        <p:sp>
          <p:nvSpPr>
            <p:cNvPr id="56" name="TextBox 55">
              <a:extLst>
                <a:ext uri="{FF2B5EF4-FFF2-40B4-BE49-F238E27FC236}">
                  <a16:creationId xmlns:a16="http://schemas.microsoft.com/office/drawing/2014/main" id="{5AF08808-F760-0F97-70D9-B898D4FD60AF}"/>
                </a:ext>
              </a:extLst>
            </p:cNvPr>
            <p:cNvSpPr txBox="1"/>
            <p:nvPr/>
          </p:nvSpPr>
          <p:spPr>
            <a:xfrm>
              <a:off x="6033025" y="3309029"/>
              <a:ext cx="1051891" cy="379656"/>
            </a:xfrm>
            <a:prstGeom prst="rect">
              <a:avLst/>
            </a:prstGeom>
            <a:noFill/>
          </p:spPr>
          <p:txBody>
            <a:bodyPr wrap="none" rtlCol="0">
              <a:spAutoFit/>
            </a:bodyPr>
            <a:lstStyle/>
            <a:p>
              <a:r>
                <a:rPr lang="en-US" sz="1867">
                  <a:solidFill>
                    <a:schemeClr val="bg1"/>
                  </a:solidFill>
                  <a:latin typeface="+mj-lt"/>
                </a:rPr>
                <a:t>Routing</a:t>
              </a:r>
              <a:endParaRPr lang="en-BE" sz="1867">
                <a:solidFill>
                  <a:schemeClr val="bg1"/>
                </a:solidFill>
                <a:latin typeface="+mj-lt"/>
              </a:endParaRPr>
            </a:p>
          </p:txBody>
        </p:sp>
        <p:cxnSp>
          <p:nvCxnSpPr>
            <p:cNvPr id="57" name="Straight Arrow Connector 56">
              <a:extLst>
                <a:ext uri="{FF2B5EF4-FFF2-40B4-BE49-F238E27FC236}">
                  <a16:creationId xmlns:a16="http://schemas.microsoft.com/office/drawing/2014/main" id="{F2A62B9C-87A1-B4FB-03F6-15743D9CFA57}"/>
                </a:ext>
              </a:extLst>
            </p:cNvPr>
            <p:cNvCxnSpPr>
              <a:cxnSpLocks/>
            </p:cNvCxnSpPr>
            <p:nvPr/>
          </p:nvCxnSpPr>
          <p:spPr>
            <a:xfrm>
              <a:off x="6126332" y="3699137"/>
              <a:ext cx="889077" cy="16598"/>
            </a:xfrm>
            <a:prstGeom prst="straightConnector1">
              <a:avLst/>
            </a:prstGeom>
            <a:ln w="381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bg1"/>
            </a:fontRef>
          </p:style>
        </p:cxnSp>
      </p:grpSp>
      <p:grpSp>
        <p:nvGrpSpPr>
          <p:cNvPr id="62" name="Group 61">
            <a:extLst>
              <a:ext uri="{FF2B5EF4-FFF2-40B4-BE49-F238E27FC236}">
                <a16:creationId xmlns:a16="http://schemas.microsoft.com/office/drawing/2014/main" id="{EC282950-CC33-9BA5-AD38-438E354CFD71}"/>
              </a:ext>
            </a:extLst>
          </p:cNvPr>
          <p:cNvGrpSpPr/>
          <p:nvPr/>
        </p:nvGrpSpPr>
        <p:grpSpPr>
          <a:xfrm>
            <a:off x="1324549" y="1514726"/>
            <a:ext cx="2216901" cy="3924090"/>
            <a:chOff x="1324549" y="1514726"/>
            <a:chExt cx="2216901" cy="3924090"/>
          </a:xfrm>
        </p:grpSpPr>
        <p:sp>
          <p:nvSpPr>
            <p:cNvPr id="25" name="Rectangle 24">
              <a:extLst>
                <a:ext uri="{FF2B5EF4-FFF2-40B4-BE49-F238E27FC236}">
                  <a16:creationId xmlns:a16="http://schemas.microsoft.com/office/drawing/2014/main" id="{4C176A90-A1B4-7311-3E1F-BAE9C9EEAA30}"/>
                </a:ext>
              </a:extLst>
            </p:cNvPr>
            <p:cNvSpPr/>
            <p:nvPr/>
          </p:nvSpPr>
          <p:spPr>
            <a:xfrm>
              <a:off x="1324549" y="2221793"/>
              <a:ext cx="2216901" cy="7712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r>
                <a:rPr lang="en-US" sz="1867">
                  <a:solidFill>
                    <a:schemeClr val="bg1"/>
                  </a:solidFill>
                  <a:latin typeface="+mj-lt"/>
                </a:rPr>
                <a:t>IVR </a:t>
              </a:r>
            </a:p>
            <a:p>
              <a:pPr algn="ctr"/>
              <a:r>
                <a:rPr lang="en-US" sz="1867">
                  <a:solidFill>
                    <a:schemeClr val="bg1"/>
                  </a:solidFill>
                  <a:latin typeface="+mj-lt"/>
                </a:rPr>
                <a:t>Answers</a:t>
              </a:r>
              <a:endParaRPr lang="en-GB" sz="1867">
                <a:solidFill>
                  <a:schemeClr val="bg1"/>
                </a:solidFill>
                <a:latin typeface="+mj-lt"/>
              </a:endParaRPr>
            </a:p>
          </p:txBody>
        </p:sp>
        <p:sp>
          <p:nvSpPr>
            <p:cNvPr id="23" name="Flowchart: Connector 9">
              <a:extLst>
                <a:ext uri="{FF2B5EF4-FFF2-40B4-BE49-F238E27FC236}">
                  <a16:creationId xmlns:a16="http://schemas.microsoft.com/office/drawing/2014/main" id="{25762AC4-7D04-D5F3-F1F3-D7B2148F3704}"/>
                </a:ext>
              </a:extLst>
            </p:cNvPr>
            <p:cNvSpPr/>
            <p:nvPr/>
          </p:nvSpPr>
          <p:spPr>
            <a:xfrm>
              <a:off x="2353115" y="5178465"/>
              <a:ext cx="260351" cy="260351"/>
            </a:xfrm>
            <a:prstGeom prst="flowChartConnector">
              <a:avLst/>
            </a:prstGeom>
            <a:solidFill>
              <a:schemeClr val="bg1"/>
            </a:solidFill>
            <a:ln w="38100">
              <a:solidFill>
                <a:srgbClr val="D9D9D9"/>
              </a:solidFill>
            </a:ln>
          </p:spPr>
          <p:style>
            <a:lnRef idx="2">
              <a:schemeClr val="accent1">
                <a:shade val="50000"/>
              </a:schemeClr>
            </a:lnRef>
            <a:fillRef idx="1">
              <a:schemeClr val="accent1"/>
            </a:fillRef>
            <a:effectRef idx="0">
              <a:schemeClr val="accent1"/>
            </a:effectRef>
            <a:fontRef idx="minor">
              <a:schemeClr val="bg2"/>
            </a:fontRef>
          </p:style>
          <p:txBody>
            <a:bodyPr lIns="237600" tIns="237600" rIns="237600" bIns="237600" rtlCol="0" anchor="ctr"/>
            <a:lstStyle/>
            <a:p>
              <a:pPr algn="ctr"/>
              <a:endParaRPr lang="en-GB" sz="2000">
                <a:solidFill>
                  <a:schemeClr val="bg1"/>
                </a:solidFill>
                <a:latin typeface="+mj-lt"/>
              </a:endParaRPr>
            </a:p>
          </p:txBody>
        </p:sp>
        <p:grpSp>
          <p:nvGrpSpPr>
            <p:cNvPr id="217" name="Group 216">
              <a:extLst>
                <a:ext uri="{FF2B5EF4-FFF2-40B4-BE49-F238E27FC236}">
                  <a16:creationId xmlns:a16="http://schemas.microsoft.com/office/drawing/2014/main" id="{05D8894F-B92C-62B7-1543-3C607358718A}"/>
                </a:ext>
              </a:extLst>
            </p:cNvPr>
            <p:cNvGrpSpPr/>
            <p:nvPr/>
          </p:nvGrpSpPr>
          <p:grpSpPr>
            <a:xfrm>
              <a:off x="2081692" y="1514726"/>
              <a:ext cx="674976" cy="742857"/>
              <a:chOff x="3170879" y="1576053"/>
              <a:chExt cx="970796" cy="1068429"/>
            </a:xfrm>
          </p:grpSpPr>
          <p:sp>
            <p:nvSpPr>
              <p:cNvPr id="218" name="Rectangle: Rounded Corners 38">
                <a:extLst>
                  <a:ext uri="{FF2B5EF4-FFF2-40B4-BE49-F238E27FC236}">
                    <a16:creationId xmlns:a16="http://schemas.microsoft.com/office/drawing/2014/main" id="{D836B6E5-D5FA-C041-9DE0-DA7B2CA107C0}"/>
                  </a:ext>
                </a:extLst>
              </p:cNvPr>
              <p:cNvSpPr/>
              <p:nvPr/>
            </p:nvSpPr>
            <p:spPr>
              <a:xfrm>
                <a:off x="3170879" y="1677025"/>
                <a:ext cx="970796" cy="96745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GB" sz="2432">
                  <a:solidFill>
                    <a:schemeClr val="bg1"/>
                  </a:solidFill>
                  <a:latin typeface="+mj-lt"/>
                </a:endParaRPr>
              </a:p>
            </p:txBody>
          </p:sp>
          <p:grpSp>
            <p:nvGrpSpPr>
              <p:cNvPr id="219" name="Group 218">
                <a:extLst>
                  <a:ext uri="{FF2B5EF4-FFF2-40B4-BE49-F238E27FC236}">
                    <a16:creationId xmlns:a16="http://schemas.microsoft.com/office/drawing/2014/main" id="{76FC60FC-3595-DD29-8CAB-EB09945FA6DE}"/>
                  </a:ext>
                </a:extLst>
              </p:cNvPr>
              <p:cNvGrpSpPr/>
              <p:nvPr/>
            </p:nvGrpSpPr>
            <p:grpSpPr>
              <a:xfrm>
                <a:off x="3685774" y="2171325"/>
                <a:ext cx="445343" cy="473157"/>
                <a:chOff x="5995243" y="1024427"/>
                <a:chExt cx="628161" cy="667393"/>
              </a:xfrm>
            </p:grpSpPr>
            <p:grpSp>
              <p:nvGrpSpPr>
                <p:cNvPr id="221" name="Group 220">
                  <a:extLst>
                    <a:ext uri="{FF2B5EF4-FFF2-40B4-BE49-F238E27FC236}">
                      <a16:creationId xmlns:a16="http://schemas.microsoft.com/office/drawing/2014/main" id="{92175BC0-5B86-DCD1-6991-4C87BF285D34}"/>
                    </a:ext>
                  </a:extLst>
                </p:cNvPr>
                <p:cNvGrpSpPr/>
                <p:nvPr/>
              </p:nvGrpSpPr>
              <p:grpSpPr>
                <a:xfrm>
                  <a:off x="5995243" y="1024427"/>
                  <a:ext cx="474812" cy="456429"/>
                  <a:chOff x="7269481" y="1169242"/>
                  <a:chExt cx="626743" cy="602477"/>
                </a:xfrm>
              </p:grpSpPr>
              <p:sp>
                <p:nvSpPr>
                  <p:cNvPr id="223" name="Oval 222">
                    <a:extLst>
                      <a:ext uri="{FF2B5EF4-FFF2-40B4-BE49-F238E27FC236}">
                        <a16:creationId xmlns:a16="http://schemas.microsoft.com/office/drawing/2014/main" id="{A94EDEA3-5872-B7F9-95AE-16478071B8E6}"/>
                      </a:ext>
                    </a:extLst>
                  </p:cNvPr>
                  <p:cNvSpPr/>
                  <p:nvPr/>
                </p:nvSpPr>
                <p:spPr>
                  <a:xfrm>
                    <a:off x="7269481" y="1169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224" name="Oval 223">
                    <a:extLst>
                      <a:ext uri="{FF2B5EF4-FFF2-40B4-BE49-F238E27FC236}">
                        <a16:creationId xmlns:a16="http://schemas.microsoft.com/office/drawing/2014/main" id="{29106E69-90BD-6290-4003-47C644C02C95}"/>
                      </a:ext>
                    </a:extLst>
                  </p:cNvPr>
                  <p:cNvSpPr/>
                  <p:nvPr/>
                </p:nvSpPr>
                <p:spPr>
                  <a:xfrm>
                    <a:off x="7493613" y="1169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225" name="Oval 224">
                    <a:extLst>
                      <a:ext uri="{FF2B5EF4-FFF2-40B4-BE49-F238E27FC236}">
                        <a16:creationId xmlns:a16="http://schemas.microsoft.com/office/drawing/2014/main" id="{AFD886C0-D4EE-56F4-4E38-449F551E8DA2}"/>
                      </a:ext>
                    </a:extLst>
                  </p:cNvPr>
                  <p:cNvSpPr/>
                  <p:nvPr/>
                </p:nvSpPr>
                <p:spPr>
                  <a:xfrm>
                    <a:off x="7717747" y="1169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226" name="Oval 225">
                    <a:extLst>
                      <a:ext uri="{FF2B5EF4-FFF2-40B4-BE49-F238E27FC236}">
                        <a16:creationId xmlns:a16="http://schemas.microsoft.com/office/drawing/2014/main" id="{9F8D28F2-F201-2154-12A4-2196B549D6E9}"/>
                      </a:ext>
                    </a:extLst>
                  </p:cNvPr>
                  <p:cNvSpPr/>
                  <p:nvPr/>
                </p:nvSpPr>
                <p:spPr>
                  <a:xfrm>
                    <a:off x="7269481" y="1381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227" name="Oval 226">
                    <a:extLst>
                      <a:ext uri="{FF2B5EF4-FFF2-40B4-BE49-F238E27FC236}">
                        <a16:creationId xmlns:a16="http://schemas.microsoft.com/office/drawing/2014/main" id="{9ACC31B8-7AE2-136F-A0F8-99E806BA04A9}"/>
                      </a:ext>
                    </a:extLst>
                  </p:cNvPr>
                  <p:cNvSpPr/>
                  <p:nvPr/>
                </p:nvSpPr>
                <p:spPr>
                  <a:xfrm>
                    <a:off x="7493613" y="1381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228" name="Oval 227">
                    <a:extLst>
                      <a:ext uri="{FF2B5EF4-FFF2-40B4-BE49-F238E27FC236}">
                        <a16:creationId xmlns:a16="http://schemas.microsoft.com/office/drawing/2014/main" id="{059D0054-B4AA-9E5B-67E9-FCD4C41FE6B5}"/>
                      </a:ext>
                    </a:extLst>
                  </p:cNvPr>
                  <p:cNvSpPr/>
                  <p:nvPr/>
                </p:nvSpPr>
                <p:spPr>
                  <a:xfrm>
                    <a:off x="7717747" y="1381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229" name="Oval 228">
                    <a:extLst>
                      <a:ext uri="{FF2B5EF4-FFF2-40B4-BE49-F238E27FC236}">
                        <a16:creationId xmlns:a16="http://schemas.microsoft.com/office/drawing/2014/main" id="{43CA7E5C-B441-F28C-CB7D-6B306B50AB2C}"/>
                      </a:ext>
                    </a:extLst>
                  </p:cNvPr>
                  <p:cNvSpPr/>
                  <p:nvPr/>
                </p:nvSpPr>
                <p:spPr>
                  <a:xfrm>
                    <a:off x="7269481" y="1593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230" name="Oval 229">
                    <a:extLst>
                      <a:ext uri="{FF2B5EF4-FFF2-40B4-BE49-F238E27FC236}">
                        <a16:creationId xmlns:a16="http://schemas.microsoft.com/office/drawing/2014/main" id="{BE54E8B6-CB44-98F0-DC97-0D2037866A6E}"/>
                      </a:ext>
                    </a:extLst>
                  </p:cNvPr>
                  <p:cNvSpPr/>
                  <p:nvPr/>
                </p:nvSpPr>
                <p:spPr>
                  <a:xfrm>
                    <a:off x="7493613" y="1593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sp>
                <p:nvSpPr>
                  <p:cNvPr id="231" name="Oval 230">
                    <a:extLst>
                      <a:ext uri="{FF2B5EF4-FFF2-40B4-BE49-F238E27FC236}">
                        <a16:creationId xmlns:a16="http://schemas.microsoft.com/office/drawing/2014/main" id="{295DC6DC-F0D7-A29E-4FB4-AE9D527C565C}"/>
                      </a:ext>
                    </a:extLst>
                  </p:cNvPr>
                  <p:cNvSpPr/>
                  <p:nvPr/>
                </p:nvSpPr>
                <p:spPr>
                  <a:xfrm>
                    <a:off x="7717747" y="1593242"/>
                    <a:ext cx="178477" cy="17847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609555"/>
                    <a:endParaRPr lang="en-GB" sz="2432">
                      <a:solidFill>
                        <a:schemeClr val="bg1"/>
                      </a:solidFill>
                      <a:latin typeface="+mj-lt"/>
                    </a:endParaRPr>
                  </a:p>
                </p:txBody>
              </p:sp>
            </p:grpSp>
            <p:pic>
              <p:nvPicPr>
                <p:cNvPr id="222" name="Graphic 221" descr="Right pointing backhand index with solid fill">
                  <a:extLst>
                    <a:ext uri="{FF2B5EF4-FFF2-40B4-BE49-F238E27FC236}">
                      <a16:creationId xmlns:a16="http://schemas.microsoft.com/office/drawing/2014/main" id="{CA7FB26D-A0CC-0BDA-FE1B-E4E8CFD14A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037230">
                  <a:off x="6096157" y="1164573"/>
                  <a:ext cx="527247" cy="527247"/>
                </a:xfrm>
                <a:prstGeom prst="rect">
                  <a:avLst/>
                </a:prstGeom>
              </p:spPr>
            </p:pic>
          </p:grpSp>
          <p:pic>
            <p:nvPicPr>
              <p:cNvPr id="220" name="Graphic 219" descr="Voice with solid fill">
                <a:extLst>
                  <a:ext uri="{FF2B5EF4-FFF2-40B4-BE49-F238E27FC236}">
                    <a16:creationId xmlns:a16="http://schemas.microsoft.com/office/drawing/2014/main" id="{6DCD9619-0072-2708-02F9-03B54B78B8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70879" y="1576053"/>
                <a:ext cx="914400" cy="914400"/>
              </a:xfrm>
              <a:prstGeom prst="rect">
                <a:avLst/>
              </a:prstGeom>
            </p:spPr>
          </p:pic>
        </p:grpSp>
        <p:cxnSp>
          <p:nvCxnSpPr>
            <p:cNvPr id="74" name="Straight Arrow Connector 73">
              <a:extLst>
                <a:ext uri="{FF2B5EF4-FFF2-40B4-BE49-F238E27FC236}">
                  <a16:creationId xmlns:a16="http://schemas.microsoft.com/office/drawing/2014/main" id="{F85D6884-0CD3-95A1-243E-D7DABB37DC5A}"/>
                </a:ext>
              </a:extLst>
            </p:cNvPr>
            <p:cNvCxnSpPr>
              <a:cxnSpLocks/>
              <a:endCxn id="25" idx="2"/>
            </p:cNvCxnSpPr>
            <p:nvPr/>
          </p:nvCxnSpPr>
          <p:spPr>
            <a:xfrm flipH="1" flipV="1">
              <a:off x="2433000" y="2993036"/>
              <a:ext cx="27175" cy="2146373"/>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bg1"/>
            </a:fontRef>
          </p:style>
        </p:cxnSp>
      </p:grpSp>
    </p:spTree>
    <p:extLst>
      <p:ext uri="{BB962C8B-B14F-4D97-AF65-F5344CB8AC3E}">
        <p14:creationId xmlns:p14="http://schemas.microsoft.com/office/powerpoint/2010/main" val="21361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2000"/>
                                        <p:tgtEl>
                                          <p:spTgt spid="62"/>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2000"/>
                                        <p:tgtEl>
                                          <p:spTgt spid="63"/>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2000"/>
                                        <p:tgtEl>
                                          <p:spTgt spid="64"/>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000"/>
                                        <p:tgtEl>
                                          <p:spTgt spid="69"/>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2000"/>
                                        <p:tgtEl>
                                          <p:spTgt spid="70"/>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2000"/>
                                        <p:tgtEl>
                                          <p:spTgt spid="71"/>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200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0"/>
          <p:cNvSpPr/>
          <p:nvPr/>
        </p:nvSpPr>
        <p:spPr>
          <a:xfrm>
            <a:off x="476746" y="296169"/>
            <a:ext cx="5528568" cy="336451"/>
          </a:xfrm>
          <a:prstGeom prst="rect">
            <a:avLst/>
          </a:prstGeom>
          <a:noFill/>
          <a:ln/>
        </p:spPr>
        <p:txBody>
          <a:bodyPr wrap="none" lIns="0" tIns="0" rIns="0" bIns="0" rtlCol="0" anchor="t"/>
          <a:lstStyle/>
          <a:p>
            <a:pPr>
              <a:lnSpc>
                <a:spcPts val="2625"/>
              </a:lnSpc>
            </a:pPr>
            <a:endParaRPr lang="en-US" sz="2000">
              <a:latin typeface="CiscoSansTT" panose="020B0503020201020303" pitchFamily="34" charset="0"/>
              <a:ea typeface="CiscoSansCHS" pitchFamily="2" charset="-122"/>
              <a:cs typeface="CiscoSansTT" panose="020B0503020201020303" pitchFamily="34" charset="0"/>
            </a:endParaRPr>
          </a:p>
        </p:txBody>
      </p:sp>
      <p:sp>
        <p:nvSpPr>
          <p:cNvPr id="3" name="Text 1"/>
          <p:cNvSpPr/>
          <p:nvPr/>
        </p:nvSpPr>
        <p:spPr>
          <a:xfrm>
            <a:off x="0" y="1143759"/>
            <a:ext cx="11238508" cy="172244"/>
          </a:xfrm>
          <a:prstGeom prst="rect">
            <a:avLst/>
          </a:prstGeom>
          <a:noFill/>
          <a:ln/>
        </p:spPr>
        <p:txBody>
          <a:bodyPr wrap="none" lIns="0" tIns="0" rIns="0" bIns="0" rtlCol="0" anchor="t"/>
          <a:lstStyle/>
          <a:p>
            <a:pPr>
              <a:lnSpc>
                <a:spcPts val="1333"/>
              </a:lnSpc>
            </a:pPr>
            <a:endParaRPr lang="en-US" sz="2000">
              <a:latin typeface="CiscoSansTT" panose="020B0503020201020303" pitchFamily="34" charset="0"/>
              <a:ea typeface="CiscoSansCHS" pitchFamily="2" charset="-122"/>
              <a:cs typeface="CiscoSansTT" panose="020B0503020201020303" pitchFamily="34" charset="0"/>
            </a:endParaRPr>
          </a:p>
        </p:txBody>
      </p:sp>
      <p:sp>
        <p:nvSpPr>
          <p:cNvPr id="5" name="Text 2"/>
          <p:cNvSpPr/>
          <p:nvPr/>
        </p:nvSpPr>
        <p:spPr>
          <a:xfrm>
            <a:off x="2825848" y="1633878"/>
            <a:ext cx="1345605" cy="168176"/>
          </a:xfrm>
          <a:prstGeom prst="rect">
            <a:avLst/>
          </a:prstGeom>
          <a:noFill/>
          <a:ln/>
        </p:spPr>
        <p:txBody>
          <a:bodyPr wrap="none" lIns="0" tIns="0" rIns="0" bIns="0" rtlCol="0" anchor="t"/>
          <a:lstStyle/>
          <a:p>
            <a:pPr>
              <a:lnSpc>
                <a:spcPts val="1292"/>
              </a:lnSpc>
            </a:pPr>
            <a:r>
              <a:rPr lang="en-US" sz="3000">
                <a:solidFill>
                  <a:srgbClr val="FFC000"/>
                </a:solidFill>
                <a:latin typeface="CiscoSansTT" panose="020B0503020201020303" pitchFamily="34" charset="0"/>
                <a:ea typeface="CiscoSansCHS" pitchFamily="2" charset="-122"/>
                <a:cs typeface="CiscoSansTT" panose="020B0503020201020303" pitchFamily="34" charset="0"/>
              </a:rPr>
              <a:t>Reactive Support</a:t>
            </a:r>
          </a:p>
        </p:txBody>
      </p:sp>
      <p:sp>
        <p:nvSpPr>
          <p:cNvPr id="6" name="Text 3"/>
          <p:cNvSpPr/>
          <p:nvPr/>
        </p:nvSpPr>
        <p:spPr>
          <a:xfrm>
            <a:off x="2825848" y="2045234"/>
            <a:ext cx="8412658" cy="172244"/>
          </a:xfrm>
          <a:prstGeom prst="rect">
            <a:avLst/>
          </a:prstGeom>
          <a:noFill/>
          <a:ln/>
        </p:spPr>
        <p:txBody>
          <a:bodyPr wrap="none" lIns="0" tIns="0" rIns="0" bIns="0" rtlCol="0" anchor="t"/>
          <a:lstStyle/>
          <a:p>
            <a:r>
              <a:rPr lang="en-US">
                <a:solidFill>
                  <a:srgbClr val="E5E0DF"/>
                </a:solidFill>
                <a:latin typeface="CiscoSansTT" panose="020B0503020201020303" pitchFamily="34" charset="0"/>
                <a:ea typeface="CiscoSansCHS" pitchFamily="2" charset="-122"/>
                <a:cs typeface="CiscoSansTT" panose="020B0503020201020303" pitchFamily="34" charset="0"/>
              </a:rPr>
              <a:t>Know your Customer, Contextual Agent Interactions</a:t>
            </a:r>
            <a:endParaRPr lang="en-US">
              <a:latin typeface="CiscoSansTT" panose="020B0503020201020303" pitchFamily="34" charset="0"/>
              <a:ea typeface="CiscoSansCHS" pitchFamily="2" charset="-122"/>
              <a:cs typeface="CiscoSansTT" panose="020B0503020201020303" pitchFamily="34" charset="0"/>
            </a:endParaRPr>
          </a:p>
        </p:txBody>
      </p:sp>
      <p:sp>
        <p:nvSpPr>
          <p:cNvPr id="8" name="Text 4"/>
          <p:cNvSpPr/>
          <p:nvPr/>
        </p:nvSpPr>
        <p:spPr>
          <a:xfrm>
            <a:off x="2825848" y="5616990"/>
            <a:ext cx="1485503" cy="168176"/>
          </a:xfrm>
          <a:prstGeom prst="rect">
            <a:avLst/>
          </a:prstGeom>
          <a:noFill/>
          <a:ln/>
        </p:spPr>
        <p:txBody>
          <a:bodyPr wrap="none" lIns="0" tIns="0" rIns="0" bIns="0" rtlCol="0" anchor="t"/>
          <a:lstStyle/>
          <a:p>
            <a:pPr>
              <a:lnSpc>
                <a:spcPts val="1292"/>
              </a:lnSpc>
            </a:pPr>
            <a:r>
              <a:rPr lang="en-US" sz="3000">
                <a:solidFill>
                  <a:srgbClr val="FFC000"/>
                </a:solidFill>
                <a:latin typeface="CiscoSansTT" panose="020B0503020201020303" pitchFamily="34" charset="0"/>
                <a:ea typeface="CiscoSansCHS" pitchFamily="2" charset="-122"/>
                <a:cs typeface="CiscoSansTT" panose="020B0503020201020303" pitchFamily="34" charset="0"/>
              </a:rPr>
              <a:t>Proactive Engagement</a:t>
            </a:r>
          </a:p>
        </p:txBody>
      </p:sp>
      <p:sp>
        <p:nvSpPr>
          <p:cNvPr id="9" name="Text 5"/>
          <p:cNvSpPr/>
          <p:nvPr/>
        </p:nvSpPr>
        <p:spPr>
          <a:xfrm>
            <a:off x="2825848" y="5995382"/>
            <a:ext cx="6220422" cy="230811"/>
          </a:xfrm>
          <a:prstGeom prst="rect">
            <a:avLst/>
          </a:prstGeom>
          <a:noFill/>
          <a:ln/>
        </p:spPr>
        <p:txBody>
          <a:bodyPr wrap="none" lIns="0" tIns="0" rIns="0" bIns="0" rtlCol="0" anchor="t"/>
          <a:lstStyle/>
          <a:p>
            <a:r>
              <a:rPr lang="en-US">
                <a:solidFill>
                  <a:srgbClr val="E5E0DF"/>
                </a:solidFill>
                <a:latin typeface="CiscoSansTT" panose="020B0503020201020303" pitchFamily="34" charset="0"/>
                <a:ea typeface="CiscoSansCHS" pitchFamily="2" charset="-122"/>
                <a:cs typeface="CiscoSansTT" panose="020B0503020201020303" pitchFamily="34" charset="0"/>
              </a:rPr>
              <a:t>A proactive SMS costs just pennies while improving </a:t>
            </a:r>
          </a:p>
          <a:p>
            <a:r>
              <a:rPr lang="en-US">
                <a:solidFill>
                  <a:srgbClr val="E5E0DF"/>
                </a:solidFill>
                <a:latin typeface="CiscoSansTT" panose="020B0503020201020303" pitchFamily="34" charset="0"/>
                <a:ea typeface="CiscoSansCHS" pitchFamily="2" charset="-122"/>
                <a:cs typeface="CiscoSansTT" panose="020B0503020201020303" pitchFamily="34" charset="0"/>
              </a:rPr>
              <a:t>customer satisfaction.</a:t>
            </a:r>
            <a:endParaRPr lang="en-US">
              <a:latin typeface="CiscoSansTT" panose="020B0503020201020303" pitchFamily="34" charset="0"/>
              <a:ea typeface="CiscoSansCHS" pitchFamily="2" charset="-122"/>
              <a:cs typeface="CiscoSansTT" panose="020B0503020201020303" pitchFamily="34" charset="0"/>
            </a:endParaRPr>
          </a:p>
        </p:txBody>
      </p:sp>
      <p:sp>
        <p:nvSpPr>
          <p:cNvPr id="11" name="Text 6"/>
          <p:cNvSpPr/>
          <p:nvPr/>
        </p:nvSpPr>
        <p:spPr>
          <a:xfrm>
            <a:off x="2802425" y="3574794"/>
            <a:ext cx="1456631" cy="168176"/>
          </a:xfrm>
          <a:prstGeom prst="rect">
            <a:avLst/>
          </a:prstGeom>
          <a:noFill/>
          <a:ln/>
        </p:spPr>
        <p:txBody>
          <a:bodyPr wrap="none" lIns="0" tIns="0" rIns="0" bIns="0" rtlCol="0" anchor="t"/>
          <a:lstStyle/>
          <a:p>
            <a:pPr>
              <a:lnSpc>
                <a:spcPts val="1292"/>
              </a:lnSpc>
            </a:pPr>
            <a:r>
              <a:rPr lang="en-US" sz="3000">
                <a:solidFill>
                  <a:srgbClr val="FFC000"/>
                </a:solidFill>
                <a:latin typeface="CiscoSansTT" panose="020B0503020201020303" pitchFamily="34" charset="0"/>
                <a:ea typeface="CiscoSansCHS" pitchFamily="2" charset="-122"/>
                <a:cs typeface="CiscoSansTT" panose="020B0503020201020303" pitchFamily="34" charset="0"/>
              </a:rPr>
              <a:t>Intelligent Automation</a:t>
            </a:r>
          </a:p>
        </p:txBody>
      </p:sp>
      <p:sp>
        <p:nvSpPr>
          <p:cNvPr id="12" name="Text 7"/>
          <p:cNvSpPr/>
          <p:nvPr/>
        </p:nvSpPr>
        <p:spPr>
          <a:xfrm>
            <a:off x="2802424" y="3986150"/>
            <a:ext cx="8745971" cy="492125"/>
          </a:xfrm>
          <a:prstGeom prst="rect">
            <a:avLst/>
          </a:prstGeom>
          <a:noFill/>
          <a:ln/>
        </p:spPr>
        <p:txBody>
          <a:bodyPr wrap="none" lIns="0" tIns="0" rIns="0" bIns="0" rtlCol="0" anchor="t"/>
          <a:lstStyle/>
          <a:p>
            <a:r>
              <a:rPr lang="en-US">
                <a:solidFill>
                  <a:schemeClr val="bg1"/>
                </a:solidFill>
                <a:latin typeface="CiscoSansTT" panose="020B0503020201020303" pitchFamily="34" charset="0"/>
                <a:ea typeface="CiscoSansCHS" pitchFamily="2" charset="-122"/>
                <a:cs typeface="CiscoSansTT" panose="020B0503020201020303" pitchFamily="34" charset="0"/>
              </a:rPr>
              <a:t>Business Applications Integrations, AI agent </a:t>
            </a:r>
          </a:p>
        </p:txBody>
      </p:sp>
      <p:sp>
        <p:nvSpPr>
          <p:cNvPr id="13" name="Title 12">
            <a:extLst>
              <a:ext uri="{FF2B5EF4-FFF2-40B4-BE49-F238E27FC236}">
                <a16:creationId xmlns:a16="http://schemas.microsoft.com/office/drawing/2014/main" id="{8C8EA03F-1C2D-6357-B962-C8AFD1A6F33E}"/>
              </a:ext>
            </a:extLst>
          </p:cNvPr>
          <p:cNvSpPr>
            <a:spLocks noGrp="1"/>
          </p:cNvSpPr>
          <p:nvPr>
            <p:ph type="title"/>
          </p:nvPr>
        </p:nvSpPr>
        <p:spPr>
          <a:xfrm>
            <a:off x="323850" y="298146"/>
            <a:ext cx="11544300" cy="492443"/>
          </a:xfrm>
        </p:spPr>
        <p:txBody>
          <a:bodyPr/>
          <a:lstStyle/>
          <a:p>
            <a:r>
              <a:rPr lang="en-US">
                <a:latin typeface="CiscoSansTT" panose="020B0503020201020303" pitchFamily="34" charset="0"/>
                <a:ea typeface="CiscoSansCHS" pitchFamily="2" charset="-122"/>
                <a:cs typeface="CiscoSansTT" panose="020B0503020201020303" pitchFamily="34" charset="0"/>
              </a:rPr>
              <a:t>Problem with that Experience? </a:t>
            </a:r>
          </a:p>
        </p:txBody>
      </p:sp>
      <p:grpSp>
        <p:nvGrpSpPr>
          <p:cNvPr id="21" name="Group 20">
            <a:extLst>
              <a:ext uri="{FF2B5EF4-FFF2-40B4-BE49-F238E27FC236}">
                <a16:creationId xmlns:a16="http://schemas.microsoft.com/office/drawing/2014/main" id="{FDCA2B60-EBED-8D5B-9CCC-28BB1DF9765D}"/>
              </a:ext>
            </a:extLst>
          </p:cNvPr>
          <p:cNvGrpSpPr/>
          <p:nvPr/>
        </p:nvGrpSpPr>
        <p:grpSpPr>
          <a:xfrm>
            <a:off x="476746" y="3055657"/>
            <a:ext cx="1674707" cy="1627038"/>
            <a:chOff x="5258731" y="2174155"/>
            <a:chExt cx="1674707" cy="2111587"/>
          </a:xfrm>
        </p:grpSpPr>
        <p:grpSp>
          <p:nvGrpSpPr>
            <p:cNvPr id="22" name="object 16">
              <a:extLst>
                <a:ext uri="{FF2B5EF4-FFF2-40B4-BE49-F238E27FC236}">
                  <a16:creationId xmlns:a16="http://schemas.microsoft.com/office/drawing/2014/main" id="{3BE52D5D-4421-8040-3FE5-1FD5B4306FAD}"/>
                </a:ext>
              </a:extLst>
            </p:cNvPr>
            <p:cNvGrpSpPr/>
            <p:nvPr/>
          </p:nvGrpSpPr>
          <p:grpSpPr>
            <a:xfrm>
              <a:off x="5258731" y="2174155"/>
              <a:ext cx="1674707" cy="2111587"/>
              <a:chOff x="3944048" y="1630616"/>
              <a:chExt cx="1256030" cy="1583690"/>
            </a:xfrm>
          </p:grpSpPr>
          <p:pic>
            <p:nvPicPr>
              <p:cNvPr id="25" name="object 17">
                <a:extLst>
                  <a:ext uri="{FF2B5EF4-FFF2-40B4-BE49-F238E27FC236}">
                    <a16:creationId xmlns:a16="http://schemas.microsoft.com/office/drawing/2014/main" id="{50B0CC5A-E5D1-23EC-EC03-F4E5101EB0EB}"/>
                  </a:ext>
                </a:extLst>
              </p:cNvPr>
              <p:cNvPicPr/>
              <p:nvPr/>
            </p:nvPicPr>
            <p:blipFill>
              <a:blip r:embed="rId3" cstate="print">
                <a:extLst>
                  <a:ext uri="{BEBA8EAE-BF5A-486C-A8C5-ECC9F3942E4B}">
                    <a14:imgProps xmlns:a14="http://schemas.microsoft.com/office/drawing/2010/main">
                      <a14:imgLayer r:embed="rId4">
                        <a14:imgEffect>
                          <a14:brightnessContrast contrast="48000"/>
                        </a14:imgEffect>
                      </a14:imgLayer>
                    </a14:imgProps>
                  </a:ext>
                </a:extLst>
              </a:blip>
              <a:stretch>
                <a:fillRect/>
              </a:stretch>
            </p:blipFill>
            <p:spPr>
              <a:xfrm>
                <a:off x="3945635" y="1632204"/>
                <a:ext cx="1252727" cy="1580388"/>
              </a:xfrm>
              <a:prstGeom prst="rect">
                <a:avLst/>
              </a:prstGeom>
            </p:spPr>
          </p:pic>
          <p:sp>
            <p:nvSpPr>
              <p:cNvPr id="26" name="object 18">
                <a:extLst>
                  <a:ext uri="{FF2B5EF4-FFF2-40B4-BE49-F238E27FC236}">
                    <a16:creationId xmlns:a16="http://schemas.microsoft.com/office/drawing/2014/main" id="{E072F1A0-C0B6-41EB-1952-F86844C40110}"/>
                  </a:ext>
                </a:extLst>
              </p:cNvPr>
              <p:cNvSpPr/>
              <p:nvPr/>
            </p:nvSpPr>
            <p:spPr>
              <a:xfrm>
                <a:off x="3945635" y="1632204"/>
                <a:ext cx="1252855" cy="1580515"/>
              </a:xfrm>
              <a:custGeom>
                <a:avLst/>
                <a:gdLst/>
                <a:ahLst/>
                <a:cxnLst/>
                <a:rect l="l" t="t" r="r" b="b"/>
                <a:pathLst>
                  <a:path w="1252854" h="1580514">
                    <a:moveTo>
                      <a:pt x="0" y="122428"/>
                    </a:moveTo>
                    <a:lnTo>
                      <a:pt x="9628" y="74795"/>
                    </a:lnTo>
                    <a:lnTo>
                      <a:pt x="35877" y="35877"/>
                    </a:lnTo>
                    <a:lnTo>
                      <a:pt x="74795" y="9628"/>
                    </a:lnTo>
                    <a:lnTo>
                      <a:pt x="122427" y="0"/>
                    </a:lnTo>
                    <a:lnTo>
                      <a:pt x="1130300" y="0"/>
                    </a:lnTo>
                    <a:lnTo>
                      <a:pt x="1177932" y="9628"/>
                    </a:lnTo>
                    <a:lnTo>
                      <a:pt x="1216850" y="35877"/>
                    </a:lnTo>
                    <a:lnTo>
                      <a:pt x="1243099" y="74795"/>
                    </a:lnTo>
                    <a:lnTo>
                      <a:pt x="1252727" y="122428"/>
                    </a:lnTo>
                    <a:lnTo>
                      <a:pt x="1252727" y="1457960"/>
                    </a:lnTo>
                    <a:lnTo>
                      <a:pt x="1243099" y="1505592"/>
                    </a:lnTo>
                    <a:lnTo>
                      <a:pt x="1216850" y="1544510"/>
                    </a:lnTo>
                    <a:lnTo>
                      <a:pt x="1177932" y="1570759"/>
                    </a:lnTo>
                    <a:lnTo>
                      <a:pt x="1130300" y="1580388"/>
                    </a:lnTo>
                    <a:lnTo>
                      <a:pt x="122427" y="1580388"/>
                    </a:lnTo>
                    <a:lnTo>
                      <a:pt x="74795" y="1570759"/>
                    </a:lnTo>
                    <a:lnTo>
                      <a:pt x="35877" y="1544510"/>
                    </a:lnTo>
                    <a:lnTo>
                      <a:pt x="9628" y="1505592"/>
                    </a:lnTo>
                    <a:lnTo>
                      <a:pt x="0" y="1457960"/>
                    </a:lnTo>
                    <a:lnTo>
                      <a:pt x="0" y="122428"/>
                    </a:lnTo>
                    <a:close/>
                  </a:path>
                </a:pathLst>
              </a:custGeom>
              <a:ln w="3175">
                <a:solidFill>
                  <a:srgbClr val="FFFFFF"/>
                </a:solidFill>
              </a:ln>
            </p:spPr>
            <p:txBody>
              <a:bodyPr wrap="square" lIns="0" tIns="0" rIns="0" bIns="0" rtlCol="0"/>
              <a:lstStyle/>
              <a:p>
                <a:endParaRPr sz="2000">
                  <a:solidFill>
                    <a:schemeClr val="bg1"/>
                  </a:solidFill>
                  <a:latin typeface="CiscoSansTT" panose="020B0503020201020303" pitchFamily="34" charset="0"/>
                  <a:ea typeface="CiscoSansCHS" pitchFamily="2" charset="-122"/>
                  <a:cs typeface="CiscoSansTT" panose="020B0503020201020303" pitchFamily="34" charset="0"/>
                </a:endParaRPr>
              </a:p>
            </p:txBody>
          </p:sp>
        </p:grpSp>
        <p:sp>
          <p:nvSpPr>
            <p:cNvPr id="23" name="object 19">
              <a:extLst>
                <a:ext uri="{FF2B5EF4-FFF2-40B4-BE49-F238E27FC236}">
                  <a16:creationId xmlns:a16="http://schemas.microsoft.com/office/drawing/2014/main" id="{8A6A8842-5A87-D687-142E-EF8D12C1F768}"/>
                </a:ext>
              </a:extLst>
            </p:cNvPr>
            <p:cNvSpPr txBox="1"/>
            <p:nvPr/>
          </p:nvSpPr>
          <p:spPr>
            <a:xfrm>
              <a:off x="5751576" y="3551597"/>
              <a:ext cx="689187" cy="501513"/>
            </a:xfrm>
            <a:prstGeom prst="rect">
              <a:avLst/>
            </a:prstGeom>
          </p:spPr>
          <p:txBody>
            <a:bodyPr vert="horz" wrap="square" lIns="0" tIns="16933" rIns="0" bIns="0" rtlCol="0">
              <a:spAutoFit/>
            </a:bodyPr>
            <a:lstStyle/>
            <a:p>
              <a:pPr algn="ctr">
                <a:spcBef>
                  <a:spcPts val="133"/>
                </a:spcBef>
              </a:pPr>
              <a:r>
                <a:rPr sz="1200" spc="-33">
                  <a:latin typeface="CiscoSansTT" panose="020B0503020201020303" pitchFamily="34" charset="0"/>
                  <a:ea typeface="CiscoSansCHS" pitchFamily="2" charset="-122"/>
                  <a:cs typeface="CiscoSansTT" panose="020B0503020201020303" pitchFamily="34" charset="0"/>
                </a:rPr>
                <a:t>AI</a:t>
              </a:r>
              <a:endParaRPr sz="1200">
                <a:latin typeface="CiscoSansTT" panose="020B0503020201020303" pitchFamily="34" charset="0"/>
                <a:ea typeface="CiscoSansCHS" pitchFamily="2" charset="-122"/>
                <a:cs typeface="CiscoSansTT" panose="020B0503020201020303" pitchFamily="34" charset="0"/>
              </a:endParaRPr>
            </a:p>
            <a:p>
              <a:pPr algn="ctr">
                <a:lnSpc>
                  <a:spcPct val="100000"/>
                </a:lnSpc>
              </a:pPr>
              <a:r>
                <a:rPr sz="1200" spc="-13">
                  <a:latin typeface="CiscoSansTT" panose="020B0503020201020303" pitchFamily="34" charset="0"/>
                  <a:ea typeface="CiscoSansCHS" pitchFamily="2" charset="-122"/>
                  <a:cs typeface="CiscoSansTT" panose="020B0503020201020303" pitchFamily="34" charset="0"/>
                </a:rPr>
                <a:t>Agents</a:t>
              </a:r>
              <a:endParaRPr sz="1200">
                <a:latin typeface="CiscoSansTT" panose="020B0503020201020303" pitchFamily="34" charset="0"/>
                <a:ea typeface="CiscoSansCHS" pitchFamily="2" charset="-122"/>
                <a:cs typeface="CiscoSansTT" panose="020B0503020201020303" pitchFamily="34" charset="0"/>
              </a:endParaRPr>
            </a:p>
          </p:txBody>
        </p:sp>
        <p:pic>
          <p:nvPicPr>
            <p:cNvPr id="24" name="object 26">
              <a:extLst>
                <a:ext uri="{FF2B5EF4-FFF2-40B4-BE49-F238E27FC236}">
                  <a16:creationId xmlns:a16="http://schemas.microsoft.com/office/drawing/2014/main" id="{6C568CA4-49A1-18A1-30D0-D9F9702DD12C}"/>
                </a:ext>
              </a:extLst>
            </p:cNvPr>
            <p:cNvPicPr/>
            <p:nvPr/>
          </p:nvPicPr>
          <p:blipFill>
            <a:blip r:embed="rId5" cstate="print"/>
            <a:stretch>
              <a:fillRect/>
            </a:stretch>
          </p:blipFill>
          <p:spPr>
            <a:xfrm>
              <a:off x="5687568" y="2568447"/>
              <a:ext cx="816864" cy="814832"/>
            </a:xfrm>
            <a:prstGeom prst="rect">
              <a:avLst/>
            </a:prstGeom>
          </p:spPr>
        </p:pic>
      </p:grpSp>
      <p:grpSp>
        <p:nvGrpSpPr>
          <p:cNvPr id="27" name="Group 26">
            <a:extLst>
              <a:ext uri="{FF2B5EF4-FFF2-40B4-BE49-F238E27FC236}">
                <a16:creationId xmlns:a16="http://schemas.microsoft.com/office/drawing/2014/main" id="{B47B3D09-D3DB-982D-7D8A-615FB7BC8D3F}"/>
              </a:ext>
            </a:extLst>
          </p:cNvPr>
          <p:cNvGrpSpPr/>
          <p:nvPr/>
        </p:nvGrpSpPr>
        <p:grpSpPr>
          <a:xfrm>
            <a:off x="535427" y="1053047"/>
            <a:ext cx="1677247" cy="1627168"/>
            <a:chOff x="7040795" y="2174155"/>
            <a:chExt cx="1677247" cy="2111587"/>
          </a:xfrm>
        </p:grpSpPr>
        <p:grpSp>
          <p:nvGrpSpPr>
            <p:cNvPr id="28" name="object 12">
              <a:extLst>
                <a:ext uri="{FF2B5EF4-FFF2-40B4-BE49-F238E27FC236}">
                  <a16:creationId xmlns:a16="http://schemas.microsoft.com/office/drawing/2014/main" id="{72635EEA-621E-1CC9-546C-19878FE2D432}"/>
                </a:ext>
              </a:extLst>
            </p:cNvPr>
            <p:cNvGrpSpPr/>
            <p:nvPr/>
          </p:nvGrpSpPr>
          <p:grpSpPr>
            <a:xfrm>
              <a:off x="7040795" y="2174155"/>
              <a:ext cx="1677247" cy="2111587"/>
              <a:chOff x="5280596" y="1630616"/>
              <a:chExt cx="1257935" cy="1583690"/>
            </a:xfrm>
          </p:grpSpPr>
          <p:pic>
            <p:nvPicPr>
              <p:cNvPr id="31" name="object 13">
                <a:extLst>
                  <a:ext uri="{FF2B5EF4-FFF2-40B4-BE49-F238E27FC236}">
                    <a16:creationId xmlns:a16="http://schemas.microsoft.com/office/drawing/2014/main" id="{F8F65615-11EA-274A-7557-7081E9BB7CAD}"/>
                  </a:ext>
                </a:extLst>
              </p:cNvPr>
              <p:cNvPicPr/>
              <p:nvPr/>
            </p:nvPicPr>
            <p:blipFill>
              <a:blip r:embed="rId6" cstate="print">
                <a:extLst>
                  <a:ext uri="{BEBA8EAE-BF5A-486C-A8C5-ECC9F3942E4B}">
                    <a14:imgProps xmlns:a14="http://schemas.microsoft.com/office/drawing/2010/main">
                      <a14:imgLayer r:embed="rId7">
                        <a14:imgEffect>
                          <a14:brightnessContrast contrast="42000"/>
                        </a14:imgEffect>
                      </a14:imgLayer>
                    </a14:imgProps>
                  </a:ext>
                </a:extLst>
              </a:blip>
              <a:stretch>
                <a:fillRect/>
              </a:stretch>
            </p:blipFill>
            <p:spPr>
              <a:xfrm>
                <a:off x="5282184" y="1632204"/>
                <a:ext cx="1254251" cy="1580388"/>
              </a:xfrm>
              <a:prstGeom prst="rect">
                <a:avLst/>
              </a:prstGeom>
            </p:spPr>
          </p:pic>
          <p:sp>
            <p:nvSpPr>
              <p:cNvPr id="32" name="object 14">
                <a:extLst>
                  <a:ext uri="{FF2B5EF4-FFF2-40B4-BE49-F238E27FC236}">
                    <a16:creationId xmlns:a16="http://schemas.microsoft.com/office/drawing/2014/main" id="{2A7F2191-10D3-17CD-4F20-17EFFD4CD25F}"/>
                  </a:ext>
                </a:extLst>
              </p:cNvPr>
              <p:cNvSpPr/>
              <p:nvPr/>
            </p:nvSpPr>
            <p:spPr>
              <a:xfrm>
                <a:off x="5282184" y="1632204"/>
                <a:ext cx="1254760" cy="1580515"/>
              </a:xfrm>
              <a:custGeom>
                <a:avLst/>
                <a:gdLst/>
                <a:ahLst/>
                <a:cxnLst/>
                <a:rect l="l" t="t" r="r" b="b"/>
                <a:pathLst>
                  <a:path w="1254759" h="1580514">
                    <a:moveTo>
                      <a:pt x="0" y="122555"/>
                    </a:moveTo>
                    <a:lnTo>
                      <a:pt x="9630" y="74848"/>
                    </a:lnTo>
                    <a:lnTo>
                      <a:pt x="35893" y="35893"/>
                    </a:lnTo>
                    <a:lnTo>
                      <a:pt x="74848" y="9630"/>
                    </a:lnTo>
                    <a:lnTo>
                      <a:pt x="122554" y="0"/>
                    </a:lnTo>
                    <a:lnTo>
                      <a:pt x="1131696" y="0"/>
                    </a:lnTo>
                    <a:lnTo>
                      <a:pt x="1179403" y="9630"/>
                    </a:lnTo>
                    <a:lnTo>
                      <a:pt x="1218358" y="35893"/>
                    </a:lnTo>
                    <a:lnTo>
                      <a:pt x="1244621" y="74848"/>
                    </a:lnTo>
                    <a:lnTo>
                      <a:pt x="1254251" y="122555"/>
                    </a:lnTo>
                    <a:lnTo>
                      <a:pt x="1254251" y="1457833"/>
                    </a:lnTo>
                    <a:lnTo>
                      <a:pt x="1244621" y="1505539"/>
                    </a:lnTo>
                    <a:lnTo>
                      <a:pt x="1218358" y="1544494"/>
                    </a:lnTo>
                    <a:lnTo>
                      <a:pt x="1179403" y="1570757"/>
                    </a:lnTo>
                    <a:lnTo>
                      <a:pt x="1131696" y="1580388"/>
                    </a:lnTo>
                    <a:lnTo>
                      <a:pt x="122554" y="1580388"/>
                    </a:lnTo>
                    <a:lnTo>
                      <a:pt x="74848" y="1570757"/>
                    </a:lnTo>
                    <a:lnTo>
                      <a:pt x="35893" y="1544494"/>
                    </a:lnTo>
                    <a:lnTo>
                      <a:pt x="9630" y="1505539"/>
                    </a:lnTo>
                    <a:lnTo>
                      <a:pt x="0" y="1457833"/>
                    </a:lnTo>
                    <a:lnTo>
                      <a:pt x="0" y="122555"/>
                    </a:lnTo>
                    <a:close/>
                  </a:path>
                </a:pathLst>
              </a:custGeom>
              <a:ln w="3175">
                <a:solidFill>
                  <a:srgbClr val="FFFFFF"/>
                </a:solidFill>
              </a:ln>
            </p:spPr>
            <p:txBody>
              <a:bodyPr wrap="square" lIns="0" tIns="0" rIns="0" bIns="0" rtlCol="0"/>
              <a:lstStyle/>
              <a:p>
                <a:endParaRPr sz="2000">
                  <a:solidFill>
                    <a:schemeClr val="bg1"/>
                  </a:solidFill>
                  <a:latin typeface="CiscoSansTT" panose="020B0503020201020303" pitchFamily="34" charset="0"/>
                  <a:ea typeface="CiscoSansCHS" pitchFamily="2" charset="-122"/>
                  <a:cs typeface="CiscoSansTT" panose="020B0503020201020303" pitchFamily="34" charset="0"/>
                </a:endParaRPr>
              </a:p>
            </p:txBody>
          </p:sp>
        </p:grpSp>
        <p:sp>
          <p:nvSpPr>
            <p:cNvPr id="29" name="object 15">
              <a:extLst>
                <a:ext uri="{FF2B5EF4-FFF2-40B4-BE49-F238E27FC236}">
                  <a16:creationId xmlns:a16="http://schemas.microsoft.com/office/drawing/2014/main" id="{63098BF6-D7F3-D268-F0E0-03545BA38E87}"/>
                </a:ext>
              </a:extLst>
            </p:cNvPr>
            <p:cNvSpPr txBox="1"/>
            <p:nvPr/>
          </p:nvSpPr>
          <p:spPr>
            <a:xfrm>
              <a:off x="7396535" y="3305905"/>
              <a:ext cx="1225212" cy="820996"/>
            </a:xfrm>
            <a:prstGeom prst="rect">
              <a:avLst/>
            </a:prstGeom>
          </p:spPr>
          <p:txBody>
            <a:bodyPr vert="horz" wrap="square" lIns="0" tIns="16933" rIns="0" bIns="0" rtlCol="0">
              <a:spAutoFit/>
            </a:bodyPr>
            <a:lstStyle/>
            <a:p>
              <a:pPr marL="16933" marR="6773">
                <a:spcBef>
                  <a:spcPts val="133"/>
                </a:spcBef>
              </a:pPr>
              <a:r>
                <a:rPr sz="2000" spc="-13">
                  <a:latin typeface="CiscoSansTT" panose="020B0503020201020303" pitchFamily="34" charset="0"/>
                  <a:ea typeface="CiscoSansCHS" pitchFamily="2" charset="-122"/>
                  <a:cs typeface="CiscoSansTT" panose="020B0503020201020303" pitchFamily="34" charset="0"/>
                </a:rPr>
                <a:t>Human Agents</a:t>
              </a:r>
              <a:endParaRPr sz="2000">
                <a:latin typeface="CiscoSansTT" panose="020B0503020201020303" pitchFamily="34" charset="0"/>
                <a:ea typeface="CiscoSansCHS" pitchFamily="2" charset="-122"/>
                <a:cs typeface="CiscoSansTT" panose="020B0503020201020303" pitchFamily="34" charset="0"/>
              </a:endParaRPr>
            </a:p>
          </p:txBody>
        </p:sp>
        <p:pic>
          <p:nvPicPr>
            <p:cNvPr id="30" name="object 25">
              <a:extLst>
                <a:ext uri="{FF2B5EF4-FFF2-40B4-BE49-F238E27FC236}">
                  <a16:creationId xmlns:a16="http://schemas.microsoft.com/office/drawing/2014/main" id="{6F37B603-444A-B939-9121-6A10BD85F32C}"/>
                </a:ext>
              </a:extLst>
            </p:cNvPr>
            <p:cNvPicPr/>
            <p:nvPr/>
          </p:nvPicPr>
          <p:blipFill>
            <a:blip r:embed="rId8" cstate="print"/>
            <a:stretch>
              <a:fillRect/>
            </a:stretch>
          </p:blipFill>
          <p:spPr>
            <a:xfrm>
              <a:off x="7471663" y="2507488"/>
              <a:ext cx="814832" cy="814832"/>
            </a:xfrm>
            <a:prstGeom prst="rect">
              <a:avLst/>
            </a:prstGeom>
          </p:spPr>
        </p:pic>
      </p:grpSp>
      <p:sp>
        <p:nvSpPr>
          <p:cNvPr id="36" name="Cube 35">
            <a:extLst>
              <a:ext uri="{FF2B5EF4-FFF2-40B4-BE49-F238E27FC236}">
                <a16:creationId xmlns:a16="http://schemas.microsoft.com/office/drawing/2014/main" id="{F2BD753A-AA28-1A14-F096-9FF364EA85E8}"/>
              </a:ext>
            </a:extLst>
          </p:cNvPr>
          <p:cNvSpPr/>
          <p:nvPr/>
        </p:nvSpPr>
        <p:spPr>
          <a:xfrm>
            <a:off x="10095672" y="133980"/>
            <a:ext cx="1957668" cy="1102767"/>
          </a:xfrm>
          <a:prstGeom prst="cube">
            <a:avLst/>
          </a:prstGeom>
          <a:solidFill>
            <a:schemeClr val="accent1"/>
          </a:solidFill>
          <a:ln/>
        </p:spPr>
        <p:style>
          <a:lnRef idx="3">
            <a:schemeClr val="lt1"/>
          </a:lnRef>
          <a:fillRef idx="1">
            <a:schemeClr val="accent4"/>
          </a:fillRef>
          <a:effectRef idx="1">
            <a:schemeClr val="accent4"/>
          </a:effectRef>
          <a:fontRef idx="minor">
            <a:schemeClr val="lt1"/>
          </a:fontRef>
        </p:style>
        <p:txBody>
          <a:bodyPr lIns="182880" tIns="182880" rIns="182880" bIns="182880" rtlCol="0" anchor="ctr"/>
          <a:lstStyle/>
          <a:p>
            <a:pPr algn="ctr"/>
            <a:r>
              <a:rPr lang="en-US" sz="1600">
                <a:ln w="0"/>
                <a:solidFill>
                  <a:schemeClr val="tx1"/>
                </a:solidFill>
                <a:effectLst>
                  <a:outerShdw blurRad="38100" dist="19050" dir="2700000" algn="tl" rotWithShape="0">
                    <a:schemeClr val="dk1">
                      <a:alpha val="40000"/>
                    </a:schemeClr>
                  </a:outerShdw>
                </a:effectLst>
                <a:latin typeface="CiscoSansTT" panose="020B0503020201020303" pitchFamily="34" charset="0"/>
                <a:ea typeface="CiscoSansCHS" pitchFamily="2" charset="-122"/>
                <a:cs typeface="CiscoSansTT" panose="020B0503020201020303" pitchFamily="34" charset="0"/>
              </a:rPr>
              <a:t>2 min x100 calls = $200</a:t>
            </a:r>
          </a:p>
        </p:txBody>
      </p:sp>
      <p:sp>
        <p:nvSpPr>
          <p:cNvPr id="37" name="Cube 36">
            <a:extLst>
              <a:ext uri="{FF2B5EF4-FFF2-40B4-BE49-F238E27FC236}">
                <a16:creationId xmlns:a16="http://schemas.microsoft.com/office/drawing/2014/main" id="{2C7E1FE7-4AF5-5861-8A35-0A58F4C1EFD1}"/>
              </a:ext>
            </a:extLst>
          </p:cNvPr>
          <p:cNvSpPr/>
          <p:nvPr/>
        </p:nvSpPr>
        <p:spPr>
          <a:xfrm>
            <a:off x="10051650" y="1848820"/>
            <a:ext cx="1957668" cy="1102767"/>
          </a:xfrm>
          <a:prstGeom prst="cube">
            <a:avLst/>
          </a:prstGeom>
          <a:solidFill>
            <a:schemeClr val="accent1"/>
          </a:solidFill>
          <a:ln/>
        </p:spPr>
        <p:style>
          <a:lnRef idx="3">
            <a:schemeClr val="lt1"/>
          </a:lnRef>
          <a:fillRef idx="1">
            <a:schemeClr val="accent4"/>
          </a:fillRef>
          <a:effectRef idx="1">
            <a:schemeClr val="accent4"/>
          </a:effectRef>
          <a:fontRef idx="minor">
            <a:schemeClr val="lt1"/>
          </a:fontRef>
        </p:style>
        <p:txBody>
          <a:bodyPr lIns="182880" tIns="182880" rIns="182880" bIns="182880" rtlCol="0" anchor="ctr"/>
          <a:lstStyle/>
          <a:p>
            <a:pPr algn="ctr"/>
            <a:r>
              <a:rPr lang="en-US" sz="1600">
                <a:ln w="0"/>
                <a:solidFill>
                  <a:schemeClr val="tx1"/>
                </a:solidFill>
                <a:effectLst>
                  <a:outerShdw blurRad="38100" dist="19050" dir="2700000" algn="tl" rotWithShape="0">
                    <a:schemeClr val="dk1">
                      <a:alpha val="40000"/>
                    </a:schemeClr>
                  </a:outerShdw>
                </a:effectLst>
                <a:latin typeface="CiscoSansTT" panose="020B0503020201020303" pitchFamily="34" charset="0"/>
                <a:ea typeface="CiscoSansCHS" pitchFamily="2" charset="-122"/>
                <a:cs typeface="CiscoSansTT" panose="020B0503020201020303" pitchFamily="34" charset="0"/>
              </a:rPr>
              <a:t>1 min x100 calls = $100</a:t>
            </a:r>
          </a:p>
        </p:txBody>
      </p:sp>
      <p:sp>
        <p:nvSpPr>
          <p:cNvPr id="38" name="Terminator 37">
            <a:extLst>
              <a:ext uri="{FF2B5EF4-FFF2-40B4-BE49-F238E27FC236}">
                <a16:creationId xmlns:a16="http://schemas.microsoft.com/office/drawing/2014/main" id="{5B02B11C-494A-BB2D-3125-09588B4364BF}"/>
              </a:ext>
            </a:extLst>
          </p:cNvPr>
          <p:cNvSpPr/>
          <p:nvPr/>
        </p:nvSpPr>
        <p:spPr>
          <a:xfrm>
            <a:off x="10098741" y="1716313"/>
            <a:ext cx="1957668" cy="328928"/>
          </a:xfrm>
          <a:prstGeom prst="flowChartTerminator">
            <a:avLst/>
          </a:prstGeom>
          <a:no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a:solidFill>
                <a:schemeClr val="bg1"/>
              </a:solidFill>
              <a:latin typeface="CiscoSansTT" panose="020B0503020201020303" pitchFamily="34" charset="0"/>
              <a:ea typeface="CiscoSansCHS" pitchFamily="2" charset="-122"/>
              <a:cs typeface="CiscoSansTT" panose="020B0503020201020303" pitchFamily="34" charset="0"/>
            </a:endParaRPr>
          </a:p>
        </p:txBody>
      </p:sp>
      <p:sp>
        <p:nvSpPr>
          <p:cNvPr id="39" name="Cube 38">
            <a:extLst>
              <a:ext uri="{FF2B5EF4-FFF2-40B4-BE49-F238E27FC236}">
                <a16:creationId xmlns:a16="http://schemas.microsoft.com/office/drawing/2014/main" id="{B91060DD-624A-CB69-1884-6503DA5AA20B}"/>
              </a:ext>
            </a:extLst>
          </p:cNvPr>
          <p:cNvSpPr/>
          <p:nvPr/>
        </p:nvSpPr>
        <p:spPr>
          <a:xfrm>
            <a:off x="10051651" y="3608385"/>
            <a:ext cx="1957668" cy="1102767"/>
          </a:xfrm>
          <a:prstGeom prst="cube">
            <a:avLst/>
          </a:prstGeom>
          <a:solidFill>
            <a:schemeClr val="accent1"/>
          </a:solidFill>
          <a:ln/>
        </p:spPr>
        <p:style>
          <a:lnRef idx="3">
            <a:schemeClr val="lt1"/>
          </a:lnRef>
          <a:fillRef idx="1">
            <a:schemeClr val="accent4"/>
          </a:fillRef>
          <a:effectRef idx="1">
            <a:schemeClr val="accent4"/>
          </a:effectRef>
          <a:fontRef idx="minor">
            <a:schemeClr val="lt1"/>
          </a:fontRef>
        </p:style>
        <p:txBody>
          <a:bodyPr lIns="182880" tIns="182880" rIns="182880" bIns="182880" rtlCol="0" anchor="ctr"/>
          <a:lstStyle/>
          <a:p>
            <a:pPr algn="ctr"/>
            <a:r>
              <a:rPr lang="en-US" sz="1600">
                <a:ln w="0"/>
                <a:solidFill>
                  <a:schemeClr val="tx1"/>
                </a:solidFill>
                <a:effectLst>
                  <a:outerShdw blurRad="38100" dist="19050" dir="2700000" algn="tl" rotWithShape="0">
                    <a:schemeClr val="dk1">
                      <a:alpha val="40000"/>
                    </a:schemeClr>
                  </a:outerShdw>
                </a:effectLst>
                <a:latin typeface="CiscoSansTT" panose="020B0503020201020303" pitchFamily="34" charset="0"/>
                <a:ea typeface="CiscoSansCHS" pitchFamily="2" charset="-122"/>
                <a:cs typeface="CiscoSansTT" panose="020B0503020201020303" pitchFamily="34" charset="0"/>
              </a:rPr>
              <a:t>2 min (15 cents) x100 calls = $30</a:t>
            </a:r>
          </a:p>
        </p:txBody>
      </p:sp>
      <p:sp>
        <p:nvSpPr>
          <p:cNvPr id="40" name="Terminator 39">
            <a:extLst>
              <a:ext uri="{FF2B5EF4-FFF2-40B4-BE49-F238E27FC236}">
                <a16:creationId xmlns:a16="http://schemas.microsoft.com/office/drawing/2014/main" id="{971625ED-342F-7AE3-AC02-8046F02C6F7E}"/>
              </a:ext>
            </a:extLst>
          </p:cNvPr>
          <p:cNvSpPr/>
          <p:nvPr/>
        </p:nvSpPr>
        <p:spPr>
          <a:xfrm>
            <a:off x="10098741" y="3595243"/>
            <a:ext cx="1957668" cy="328928"/>
          </a:xfrm>
          <a:prstGeom prst="flowChartTerminator">
            <a:avLst/>
          </a:prstGeom>
          <a:no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a:solidFill>
                <a:schemeClr val="bg1"/>
              </a:solidFill>
              <a:latin typeface="CiscoSansTT" panose="020B0503020201020303" pitchFamily="34" charset="0"/>
              <a:ea typeface="CiscoSansCHS" pitchFamily="2" charset="-122"/>
              <a:cs typeface="CiscoSansTT" panose="020B0503020201020303" pitchFamily="34" charset="0"/>
            </a:endParaRPr>
          </a:p>
        </p:txBody>
      </p:sp>
      <p:sp>
        <p:nvSpPr>
          <p:cNvPr id="41" name="Terminator 40">
            <a:extLst>
              <a:ext uri="{FF2B5EF4-FFF2-40B4-BE49-F238E27FC236}">
                <a16:creationId xmlns:a16="http://schemas.microsoft.com/office/drawing/2014/main" id="{B0DE91FF-A0D8-8F5B-561D-0F8AAB6A2C91}"/>
              </a:ext>
            </a:extLst>
          </p:cNvPr>
          <p:cNvSpPr/>
          <p:nvPr/>
        </p:nvSpPr>
        <p:spPr>
          <a:xfrm>
            <a:off x="10129631" y="93837"/>
            <a:ext cx="1957668" cy="328928"/>
          </a:xfrm>
          <a:prstGeom prst="flowChartTerminator">
            <a:avLst/>
          </a:prstGeom>
          <a:no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latin typeface="CiscoSansTT" panose="020B0503020201020303" pitchFamily="34" charset="0"/>
                <a:ea typeface="CiscoSansCHS" pitchFamily="2" charset="-122"/>
                <a:cs typeface="CiscoSansTT" panose="020B0503020201020303" pitchFamily="34" charset="0"/>
              </a:rPr>
              <a:t>$1 per Min</a:t>
            </a:r>
          </a:p>
        </p:txBody>
      </p:sp>
      <p:sp>
        <p:nvSpPr>
          <p:cNvPr id="42" name="Cube 41">
            <a:extLst>
              <a:ext uri="{FF2B5EF4-FFF2-40B4-BE49-F238E27FC236}">
                <a16:creationId xmlns:a16="http://schemas.microsoft.com/office/drawing/2014/main" id="{F9E0EA2E-B374-DF2B-4D47-DF2641070744}"/>
              </a:ext>
            </a:extLst>
          </p:cNvPr>
          <p:cNvSpPr/>
          <p:nvPr/>
        </p:nvSpPr>
        <p:spPr>
          <a:xfrm>
            <a:off x="9984024" y="5394826"/>
            <a:ext cx="1957668" cy="1102767"/>
          </a:xfrm>
          <a:prstGeom prst="cube">
            <a:avLst/>
          </a:prstGeom>
          <a:solidFill>
            <a:schemeClr val="accent1"/>
          </a:solidFill>
          <a:ln/>
        </p:spPr>
        <p:style>
          <a:lnRef idx="3">
            <a:schemeClr val="lt1"/>
          </a:lnRef>
          <a:fillRef idx="1">
            <a:schemeClr val="accent4"/>
          </a:fillRef>
          <a:effectRef idx="1">
            <a:schemeClr val="accent4"/>
          </a:effectRef>
          <a:fontRef idx="minor">
            <a:schemeClr val="lt1"/>
          </a:fontRef>
        </p:style>
        <p:txBody>
          <a:bodyPr lIns="182880" tIns="182880" rIns="182880" bIns="182880" rtlCol="0" anchor="ctr"/>
          <a:lstStyle/>
          <a:p>
            <a:pPr algn="ctr"/>
            <a:r>
              <a:rPr lang="en-US" sz="1600">
                <a:ln w="0"/>
                <a:solidFill>
                  <a:schemeClr val="tx1"/>
                </a:solidFill>
                <a:effectLst>
                  <a:outerShdw blurRad="38100" dist="19050" dir="2700000" algn="tl" rotWithShape="0">
                    <a:schemeClr val="dk1">
                      <a:alpha val="40000"/>
                    </a:schemeClr>
                  </a:outerShdw>
                </a:effectLst>
                <a:latin typeface="CiscoSansTT" panose="020B0503020201020303" pitchFamily="34" charset="0"/>
                <a:ea typeface="CiscoSansCHS" pitchFamily="2" charset="-122"/>
                <a:cs typeface="CiscoSansTT" panose="020B0503020201020303" pitchFamily="34" charset="0"/>
              </a:rPr>
              <a:t>5 cents x100 SMS = $5</a:t>
            </a:r>
          </a:p>
        </p:txBody>
      </p:sp>
      <p:sp>
        <p:nvSpPr>
          <p:cNvPr id="43" name="Terminator 42">
            <a:extLst>
              <a:ext uri="{FF2B5EF4-FFF2-40B4-BE49-F238E27FC236}">
                <a16:creationId xmlns:a16="http://schemas.microsoft.com/office/drawing/2014/main" id="{C6E06726-37FB-C533-75FA-BEAEB4DBEE0F}"/>
              </a:ext>
            </a:extLst>
          </p:cNvPr>
          <p:cNvSpPr/>
          <p:nvPr/>
        </p:nvSpPr>
        <p:spPr>
          <a:xfrm>
            <a:off x="9751259" y="5087628"/>
            <a:ext cx="2558451" cy="328928"/>
          </a:xfrm>
          <a:prstGeom prst="flowChartTerminator">
            <a:avLst/>
          </a:prstGeom>
          <a:no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a:solidFill>
                  <a:schemeClr val="bg1"/>
                </a:solidFill>
                <a:latin typeface="CiscoSansTT" panose="020B0503020201020303" pitchFamily="34" charset="0"/>
                <a:ea typeface="CiscoSansCHS" pitchFamily="2" charset="-122"/>
                <a:cs typeface="CiscoSansTT" panose="020B0503020201020303" pitchFamily="34" charset="0"/>
              </a:rPr>
              <a:t>Saving=$195</a:t>
            </a:r>
          </a:p>
        </p:txBody>
      </p:sp>
      <p:pic>
        <p:nvPicPr>
          <p:cNvPr id="44" name="Picture 43">
            <a:extLst>
              <a:ext uri="{FF2B5EF4-FFF2-40B4-BE49-F238E27FC236}">
                <a16:creationId xmlns:a16="http://schemas.microsoft.com/office/drawing/2014/main" id="{D4639B49-4747-68E1-E8D7-0525C4B68159}"/>
              </a:ext>
            </a:extLst>
          </p:cNvPr>
          <p:cNvPicPr>
            <a:picLocks noChangeAspect="1"/>
          </p:cNvPicPr>
          <p:nvPr/>
        </p:nvPicPr>
        <p:blipFill>
          <a:blip r:embed="rId9"/>
          <a:stretch>
            <a:fillRect/>
          </a:stretch>
        </p:blipFill>
        <p:spPr>
          <a:xfrm>
            <a:off x="7058444" y="5075838"/>
            <a:ext cx="2807264" cy="832922"/>
          </a:xfrm>
          <a:prstGeom prst="roundRect">
            <a:avLst>
              <a:gd name="adj" fmla="val 4167"/>
            </a:avLst>
          </a:prstGeom>
          <a:solidFill>
            <a:srgbClr val="FFFFFF"/>
          </a:solidFill>
          <a:ln w="25400" cap="sq">
            <a:solidFill>
              <a:schemeClr val="accent4"/>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5" name="Picture 44">
            <a:extLst>
              <a:ext uri="{FF2B5EF4-FFF2-40B4-BE49-F238E27FC236}">
                <a16:creationId xmlns:a16="http://schemas.microsoft.com/office/drawing/2014/main" id="{7EA715D0-5CA6-559E-9E91-69DC5708CB0C}"/>
              </a:ext>
            </a:extLst>
          </p:cNvPr>
          <p:cNvPicPr>
            <a:picLocks noChangeAspect="1"/>
          </p:cNvPicPr>
          <p:nvPr/>
        </p:nvPicPr>
        <p:blipFill>
          <a:blip r:embed="rId10"/>
          <a:stretch>
            <a:fillRect/>
          </a:stretch>
        </p:blipFill>
        <p:spPr>
          <a:xfrm>
            <a:off x="229983" y="6195566"/>
            <a:ext cx="2197100" cy="393700"/>
          </a:xfrm>
          <a:prstGeom prst="rect">
            <a:avLst/>
          </a:prstGeom>
        </p:spPr>
      </p:pic>
      <p:grpSp>
        <p:nvGrpSpPr>
          <p:cNvPr id="15" name="Group 14">
            <a:extLst>
              <a:ext uri="{FF2B5EF4-FFF2-40B4-BE49-F238E27FC236}">
                <a16:creationId xmlns:a16="http://schemas.microsoft.com/office/drawing/2014/main" id="{D80324B2-710A-922E-9995-9056013B7234}"/>
              </a:ext>
            </a:extLst>
          </p:cNvPr>
          <p:cNvGrpSpPr/>
          <p:nvPr/>
        </p:nvGrpSpPr>
        <p:grpSpPr>
          <a:xfrm>
            <a:off x="490671" y="4937382"/>
            <a:ext cx="1677247" cy="1630437"/>
            <a:chOff x="3474635" y="2174155"/>
            <a:chExt cx="1677247" cy="2111587"/>
          </a:xfrm>
        </p:grpSpPr>
        <p:grpSp>
          <p:nvGrpSpPr>
            <p:cNvPr id="16" name="object 3">
              <a:extLst>
                <a:ext uri="{FF2B5EF4-FFF2-40B4-BE49-F238E27FC236}">
                  <a16:creationId xmlns:a16="http://schemas.microsoft.com/office/drawing/2014/main" id="{44318865-4496-BE4D-CCC3-33088428A539}"/>
                </a:ext>
              </a:extLst>
            </p:cNvPr>
            <p:cNvGrpSpPr/>
            <p:nvPr/>
          </p:nvGrpSpPr>
          <p:grpSpPr>
            <a:xfrm>
              <a:off x="3474635" y="2174155"/>
              <a:ext cx="1677247" cy="2111587"/>
              <a:chOff x="2605976" y="1630616"/>
              <a:chExt cx="1257935" cy="1583690"/>
            </a:xfrm>
          </p:grpSpPr>
          <p:pic>
            <p:nvPicPr>
              <p:cNvPr id="19" name="object 4">
                <a:extLst>
                  <a:ext uri="{FF2B5EF4-FFF2-40B4-BE49-F238E27FC236}">
                    <a16:creationId xmlns:a16="http://schemas.microsoft.com/office/drawing/2014/main" id="{62F179EF-922B-9D1F-27EC-1AB67BCB0754}"/>
                  </a:ext>
                </a:extLst>
              </p:cNvPr>
              <p:cNvPicPr/>
              <p:nvPr/>
            </p:nvPicPr>
            <p:blipFill>
              <a:blip r:embed="rId11" cstate="print">
                <a:extLst>
                  <a:ext uri="{BEBA8EAE-BF5A-486C-A8C5-ECC9F3942E4B}">
                    <a14:imgProps xmlns:a14="http://schemas.microsoft.com/office/drawing/2010/main">
                      <a14:imgLayer r:embed="rId12">
                        <a14:imgEffect>
                          <a14:brightnessContrast contrast="64000"/>
                        </a14:imgEffect>
                      </a14:imgLayer>
                    </a14:imgProps>
                  </a:ext>
                </a:extLst>
              </a:blip>
              <a:stretch>
                <a:fillRect/>
              </a:stretch>
            </p:blipFill>
            <p:spPr>
              <a:xfrm>
                <a:off x="2607564" y="1632204"/>
                <a:ext cx="1254252" cy="1580388"/>
              </a:xfrm>
              <a:prstGeom prst="rect">
                <a:avLst/>
              </a:prstGeom>
            </p:spPr>
          </p:pic>
          <p:sp>
            <p:nvSpPr>
              <p:cNvPr id="20" name="object 5">
                <a:extLst>
                  <a:ext uri="{FF2B5EF4-FFF2-40B4-BE49-F238E27FC236}">
                    <a16:creationId xmlns:a16="http://schemas.microsoft.com/office/drawing/2014/main" id="{97E59B2A-F821-C2B4-E131-358AE0C7D853}"/>
                  </a:ext>
                </a:extLst>
              </p:cNvPr>
              <p:cNvSpPr/>
              <p:nvPr/>
            </p:nvSpPr>
            <p:spPr>
              <a:xfrm>
                <a:off x="2607564" y="1632204"/>
                <a:ext cx="1254760" cy="1580515"/>
              </a:xfrm>
              <a:custGeom>
                <a:avLst/>
                <a:gdLst/>
                <a:ahLst/>
                <a:cxnLst/>
                <a:rect l="l" t="t" r="r" b="b"/>
                <a:pathLst>
                  <a:path w="1254760" h="1580514">
                    <a:moveTo>
                      <a:pt x="0" y="122555"/>
                    </a:moveTo>
                    <a:lnTo>
                      <a:pt x="9630" y="74848"/>
                    </a:lnTo>
                    <a:lnTo>
                      <a:pt x="35893" y="35893"/>
                    </a:lnTo>
                    <a:lnTo>
                      <a:pt x="74848" y="9630"/>
                    </a:lnTo>
                    <a:lnTo>
                      <a:pt x="122555" y="0"/>
                    </a:lnTo>
                    <a:lnTo>
                      <a:pt x="1131697" y="0"/>
                    </a:lnTo>
                    <a:lnTo>
                      <a:pt x="1179403" y="9630"/>
                    </a:lnTo>
                    <a:lnTo>
                      <a:pt x="1218358" y="35893"/>
                    </a:lnTo>
                    <a:lnTo>
                      <a:pt x="1244621" y="74848"/>
                    </a:lnTo>
                    <a:lnTo>
                      <a:pt x="1254252" y="122555"/>
                    </a:lnTo>
                    <a:lnTo>
                      <a:pt x="1254252" y="1457833"/>
                    </a:lnTo>
                    <a:lnTo>
                      <a:pt x="1244621" y="1505539"/>
                    </a:lnTo>
                    <a:lnTo>
                      <a:pt x="1218358" y="1544494"/>
                    </a:lnTo>
                    <a:lnTo>
                      <a:pt x="1179403" y="1570757"/>
                    </a:lnTo>
                    <a:lnTo>
                      <a:pt x="1131697" y="1580388"/>
                    </a:lnTo>
                    <a:lnTo>
                      <a:pt x="122555" y="1580388"/>
                    </a:lnTo>
                    <a:lnTo>
                      <a:pt x="74848" y="1570757"/>
                    </a:lnTo>
                    <a:lnTo>
                      <a:pt x="35893" y="1544494"/>
                    </a:lnTo>
                    <a:lnTo>
                      <a:pt x="9630" y="1505539"/>
                    </a:lnTo>
                    <a:lnTo>
                      <a:pt x="0" y="1457833"/>
                    </a:lnTo>
                    <a:lnTo>
                      <a:pt x="0" y="122555"/>
                    </a:lnTo>
                    <a:close/>
                  </a:path>
                </a:pathLst>
              </a:custGeom>
              <a:ln w="3175">
                <a:solidFill>
                  <a:srgbClr val="FFFFFF"/>
                </a:solidFill>
              </a:ln>
            </p:spPr>
            <p:txBody>
              <a:bodyPr wrap="square" lIns="0" tIns="0" rIns="0" bIns="0" rtlCol="0"/>
              <a:lstStyle/>
              <a:p>
                <a:endParaRPr sz="2000">
                  <a:solidFill>
                    <a:schemeClr val="bg1"/>
                  </a:solidFill>
                  <a:latin typeface="CiscoSansTT" panose="020B0503020201020303" pitchFamily="34" charset="0"/>
                  <a:ea typeface="CiscoSansCHS" pitchFamily="2" charset="-122"/>
                  <a:cs typeface="CiscoSansTT" panose="020B0503020201020303" pitchFamily="34" charset="0"/>
                </a:endParaRPr>
              </a:p>
            </p:txBody>
          </p:sp>
        </p:grpSp>
        <p:sp>
          <p:nvSpPr>
            <p:cNvPr id="17" name="object 11">
              <a:extLst>
                <a:ext uri="{FF2B5EF4-FFF2-40B4-BE49-F238E27FC236}">
                  <a16:creationId xmlns:a16="http://schemas.microsoft.com/office/drawing/2014/main" id="{5985AAEA-8847-571E-4C5C-1EC7C2CDD37E}"/>
                </a:ext>
              </a:extLst>
            </p:cNvPr>
            <p:cNvSpPr txBox="1"/>
            <p:nvPr/>
          </p:nvSpPr>
          <p:spPr>
            <a:xfrm>
              <a:off x="3862494" y="3551598"/>
              <a:ext cx="900007" cy="580189"/>
            </a:xfrm>
            <a:prstGeom prst="rect">
              <a:avLst/>
            </a:prstGeom>
          </p:spPr>
          <p:txBody>
            <a:bodyPr vert="horz" wrap="square" lIns="0" tIns="16933" rIns="0" bIns="0" rtlCol="0">
              <a:spAutoFit/>
            </a:bodyPr>
            <a:lstStyle/>
            <a:p>
              <a:pPr marL="26246" marR="6773" indent="-10160">
                <a:spcBef>
                  <a:spcPts val="133"/>
                </a:spcBef>
              </a:pPr>
              <a:r>
                <a:rPr sz="1400" spc="-13">
                  <a:latin typeface="CiscoSansTT" panose="020B0503020201020303" pitchFamily="34" charset="0"/>
                  <a:ea typeface="CiscoSansCHS" pitchFamily="2" charset="-122"/>
                  <a:cs typeface="CiscoSansTT" panose="020B0503020201020303" pitchFamily="34" charset="0"/>
                </a:rPr>
                <a:t>Proactive Journeys</a:t>
              </a:r>
              <a:endParaRPr sz="1400">
                <a:latin typeface="CiscoSansTT" panose="020B0503020201020303" pitchFamily="34" charset="0"/>
                <a:ea typeface="CiscoSansCHS" pitchFamily="2" charset="-122"/>
                <a:cs typeface="CiscoSansTT" panose="020B0503020201020303" pitchFamily="34" charset="0"/>
              </a:endParaRPr>
            </a:p>
          </p:txBody>
        </p:sp>
        <p:pic>
          <p:nvPicPr>
            <p:cNvPr id="18" name="object 27">
              <a:extLst>
                <a:ext uri="{FF2B5EF4-FFF2-40B4-BE49-F238E27FC236}">
                  <a16:creationId xmlns:a16="http://schemas.microsoft.com/office/drawing/2014/main" id="{39E6F023-3F8A-8FB1-770B-1CF95E42FEA6}"/>
                </a:ext>
              </a:extLst>
            </p:cNvPr>
            <p:cNvPicPr/>
            <p:nvPr/>
          </p:nvPicPr>
          <p:blipFill>
            <a:blip r:embed="rId13" cstate="print"/>
            <a:stretch>
              <a:fillRect/>
            </a:stretch>
          </p:blipFill>
          <p:spPr>
            <a:xfrm>
              <a:off x="3858768" y="2507488"/>
              <a:ext cx="816864" cy="814832"/>
            </a:xfrm>
            <a:prstGeom prst="rect">
              <a:avLst/>
            </a:prstGeom>
          </p:spPr>
        </p:pic>
      </p:grpSp>
      <p:sp>
        <p:nvSpPr>
          <p:cNvPr id="46" name="Down Arrow 45">
            <a:extLst>
              <a:ext uri="{FF2B5EF4-FFF2-40B4-BE49-F238E27FC236}">
                <a16:creationId xmlns:a16="http://schemas.microsoft.com/office/drawing/2014/main" id="{612483AA-04DE-A6EB-4F37-3955C4EDA965}"/>
              </a:ext>
            </a:extLst>
          </p:cNvPr>
          <p:cNvSpPr/>
          <p:nvPr/>
        </p:nvSpPr>
        <p:spPr>
          <a:xfrm>
            <a:off x="10950057" y="1219220"/>
            <a:ext cx="275648" cy="324725"/>
          </a:xfrm>
          <a:prstGeom prst="downArrow">
            <a:avLst/>
          </a:prstGeom>
          <a:solidFill>
            <a:srgbClr val="FFC000"/>
          </a:solidFill>
          <a:ln w="158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err="1">
              <a:solidFill>
                <a:schemeClr val="bg1"/>
              </a:solidFill>
              <a:latin typeface="CiscoSansTT" panose="020B0503020201020303" pitchFamily="34" charset="0"/>
              <a:ea typeface="CiscoSansCHS" pitchFamily="2" charset="-122"/>
              <a:cs typeface="CiscoSansTT" panose="020B0503020201020303" pitchFamily="34" charset="0"/>
            </a:endParaRPr>
          </a:p>
        </p:txBody>
      </p:sp>
      <p:sp>
        <p:nvSpPr>
          <p:cNvPr id="47" name="Down Arrow 46">
            <a:extLst>
              <a:ext uri="{FF2B5EF4-FFF2-40B4-BE49-F238E27FC236}">
                <a16:creationId xmlns:a16="http://schemas.microsoft.com/office/drawing/2014/main" id="{51C7F08D-82BC-3CF9-3A89-EB59D8F3C2D8}"/>
              </a:ext>
            </a:extLst>
          </p:cNvPr>
          <p:cNvSpPr/>
          <p:nvPr/>
        </p:nvSpPr>
        <p:spPr>
          <a:xfrm>
            <a:off x="10812233" y="3044434"/>
            <a:ext cx="275648" cy="324725"/>
          </a:xfrm>
          <a:prstGeom prst="downArrow">
            <a:avLst/>
          </a:prstGeom>
          <a:solidFill>
            <a:srgbClr val="FFC000"/>
          </a:solidFill>
          <a:ln w="158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err="1">
              <a:solidFill>
                <a:schemeClr val="bg1"/>
              </a:solidFill>
              <a:latin typeface="CiscoSansTT" panose="020B0503020201020303" pitchFamily="34" charset="0"/>
              <a:ea typeface="CiscoSansCHS" pitchFamily="2" charset="-122"/>
              <a:cs typeface="CiscoSansTT" panose="020B0503020201020303" pitchFamily="34" charset="0"/>
            </a:endParaRPr>
          </a:p>
        </p:txBody>
      </p:sp>
      <p:sp>
        <p:nvSpPr>
          <p:cNvPr id="48" name="Down Arrow 47">
            <a:extLst>
              <a:ext uri="{FF2B5EF4-FFF2-40B4-BE49-F238E27FC236}">
                <a16:creationId xmlns:a16="http://schemas.microsoft.com/office/drawing/2014/main" id="{D76A46FC-261F-02AB-4105-87495B59EAD9}"/>
              </a:ext>
            </a:extLst>
          </p:cNvPr>
          <p:cNvSpPr/>
          <p:nvPr/>
        </p:nvSpPr>
        <p:spPr>
          <a:xfrm>
            <a:off x="10825034" y="4816368"/>
            <a:ext cx="275648" cy="324725"/>
          </a:xfrm>
          <a:prstGeom prst="downArrow">
            <a:avLst/>
          </a:prstGeom>
          <a:solidFill>
            <a:srgbClr val="FFC000"/>
          </a:solidFill>
          <a:ln w="158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err="1">
              <a:solidFill>
                <a:schemeClr val="bg1"/>
              </a:solidFill>
              <a:latin typeface="CiscoSansTT" panose="020B0503020201020303" pitchFamily="34" charset="0"/>
              <a:ea typeface="CiscoSansCHS" pitchFamily="2" charset="-122"/>
              <a:cs typeface="CiscoSansTT" panose="020B0503020201020303" pitchFamily="34" charset="0"/>
            </a:endParaRPr>
          </a:p>
        </p:txBody>
      </p:sp>
      <p:sp>
        <p:nvSpPr>
          <p:cNvPr id="49" name="Terminator 48">
            <a:extLst>
              <a:ext uri="{FF2B5EF4-FFF2-40B4-BE49-F238E27FC236}">
                <a16:creationId xmlns:a16="http://schemas.microsoft.com/office/drawing/2014/main" id="{127923CC-3C0C-21CE-01FB-B887934C1EE1}"/>
              </a:ext>
            </a:extLst>
          </p:cNvPr>
          <p:cNvSpPr/>
          <p:nvPr/>
        </p:nvSpPr>
        <p:spPr>
          <a:xfrm>
            <a:off x="9751259" y="3317055"/>
            <a:ext cx="2558451" cy="328928"/>
          </a:xfrm>
          <a:prstGeom prst="flowChartTerminator">
            <a:avLst/>
          </a:prstGeom>
          <a:no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a:solidFill>
                  <a:schemeClr val="bg1"/>
                </a:solidFill>
                <a:latin typeface="CiscoSansTT" panose="020B0503020201020303" pitchFamily="34" charset="0"/>
                <a:ea typeface="CiscoSansCHS" pitchFamily="2" charset="-122"/>
                <a:cs typeface="CiscoSansTT" panose="020B0503020201020303" pitchFamily="34" charset="0"/>
              </a:rPr>
              <a:t>Saving=$170</a:t>
            </a:r>
          </a:p>
        </p:txBody>
      </p:sp>
      <p:sp>
        <p:nvSpPr>
          <p:cNvPr id="50" name="Terminator 49">
            <a:extLst>
              <a:ext uri="{FF2B5EF4-FFF2-40B4-BE49-F238E27FC236}">
                <a16:creationId xmlns:a16="http://schemas.microsoft.com/office/drawing/2014/main" id="{05DDAB68-D279-1242-7EC4-E1BE48FBA122}"/>
              </a:ext>
            </a:extLst>
          </p:cNvPr>
          <p:cNvSpPr/>
          <p:nvPr/>
        </p:nvSpPr>
        <p:spPr>
          <a:xfrm>
            <a:off x="9829239" y="1558273"/>
            <a:ext cx="2558451" cy="328928"/>
          </a:xfrm>
          <a:prstGeom prst="flowChartTerminator">
            <a:avLst/>
          </a:prstGeom>
          <a:no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2400">
                <a:solidFill>
                  <a:schemeClr val="bg1"/>
                </a:solidFill>
                <a:latin typeface="CiscoSansTT" panose="020B0503020201020303" pitchFamily="34" charset="0"/>
                <a:ea typeface="CiscoSansCHS" pitchFamily="2" charset="-122"/>
                <a:cs typeface="CiscoSansTT" panose="020B0503020201020303" pitchFamily="34" charset="0"/>
              </a:rPr>
              <a:t>Saving=$100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par>
                                <p:cTn id="34" presetID="10"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animBg="1"/>
      <p:bldP spid="37" grpId="0" animBg="1"/>
      <p:bldP spid="39" grpId="0" animBg="1"/>
      <p:bldP spid="42" grpId="0" animBg="1"/>
      <p:bldP spid="43" grpId="0"/>
      <p:bldP spid="46" grpId="0" animBg="1"/>
      <p:bldP spid="47" grpId="0" animBg="1"/>
      <p:bldP spid="48" grpId="0" animBg="1"/>
      <p:bldP spid="49" grpId="0"/>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E20BB-90B7-8661-C56A-CEC9621616BA}"/>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A80AF668-31E2-F33D-8677-C09A7F40D1AE}"/>
              </a:ext>
            </a:extLst>
          </p:cNvPr>
          <p:cNvGrpSpPr/>
          <p:nvPr/>
        </p:nvGrpSpPr>
        <p:grpSpPr>
          <a:xfrm>
            <a:off x="7909648" y="346149"/>
            <a:ext cx="4282352" cy="5951757"/>
            <a:chOff x="7909648" y="346149"/>
            <a:chExt cx="4282352" cy="5951757"/>
          </a:xfrm>
        </p:grpSpPr>
        <p:grpSp>
          <p:nvGrpSpPr>
            <p:cNvPr id="66" name="Group 65">
              <a:extLst>
                <a:ext uri="{FF2B5EF4-FFF2-40B4-BE49-F238E27FC236}">
                  <a16:creationId xmlns:a16="http://schemas.microsoft.com/office/drawing/2014/main" id="{EE96DD41-2877-BB59-8F48-7750DBF92A98}"/>
                </a:ext>
              </a:extLst>
            </p:cNvPr>
            <p:cNvGrpSpPr/>
            <p:nvPr/>
          </p:nvGrpSpPr>
          <p:grpSpPr>
            <a:xfrm>
              <a:off x="7909648" y="346149"/>
              <a:ext cx="4282352" cy="5951757"/>
              <a:chOff x="7909648" y="346149"/>
              <a:chExt cx="4282352" cy="5951757"/>
            </a:xfrm>
          </p:grpSpPr>
          <p:pic>
            <p:nvPicPr>
              <p:cNvPr id="83" name="Picture 82" descr="Mobile phone">
                <a:extLst>
                  <a:ext uri="{FF2B5EF4-FFF2-40B4-BE49-F238E27FC236}">
                    <a16:creationId xmlns:a16="http://schemas.microsoft.com/office/drawing/2014/main" id="{F02FF5C4-5C12-5B09-1077-6458F0A5AEF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Lst>
              </a:blip>
              <a:srcRect l="32447" r="23284"/>
              <a:stretch>
                <a:fillRect/>
              </a:stretch>
            </p:blipFill>
            <p:spPr>
              <a:xfrm>
                <a:off x="7909648" y="346149"/>
                <a:ext cx="4282352" cy="5951757"/>
              </a:xfrm>
              <a:prstGeom prst="rect">
                <a:avLst/>
              </a:prstGeom>
            </p:spPr>
          </p:pic>
          <p:sp>
            <p:nvSpPr>
              <p:cNvPr id="84" name="Rounded Rectangle 3" descr="Phone screen">
                <a:extLst>
                  <a:ext uri="{FF2B5EF4-FFF2-40B4-BE49-F238E27FC236}">
                    <a16:creationId xmlns:a16="http://schemas.microsoft.com/office/drawing/2014/main" id="{A64C0322-A522-7867-94A6-6AA44FA79E32}"/>
                  </a:ext>
                </a:extLst>
              </p:cNvPr>
              <p:cNvSpPr/>
              <p:nvPr/>
            </p:nvSpPr>
            <p:spPr>
              <a:xfrm>
                <a:off x="8481094" y="892193"/>
                <a:ext cx="2253086" cy="4869278"/>
              </a:xfrm>
              <a:prstGeom prst="roundRect">
                <a:avLst>
                  <a:gd name="adj" fmla="val 11552"/>
                </a:avLst>
              </a:prstGeom>
              <a:solidFill>
                <a:srgbClr val="FFFFFF"/>
              </a:solidFill>
              <a:ln w="25400" cap="flat" cmpd="sng" algn="ctr">
                <a:noFill/>
                <a:prstDash val="solid"/>
              </a:ln>
              <a:effectLst/>
            </p:spPr>
            <p:txBody>
              <a:bodyPr rtlCol="0" anchor="ctr"/>
              <a:lstStyle/>
              <a:p>
                <a:pPr marL="0" marR="0" lvl="0" indent="0" algn="ctr" defTabSz="60937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414144"/>
                  </a:solidFill>
                  <a:effectLst/>
                  <a:uLnTx/>
                  <a:uFillTx/>
                  <a:latin typeface="CiscoSansTT Light"/>
                </a:endParaRPr>
              </a:p>
            </p:txBody>
          </p:sp>
        </p:grpSp>
        <p:grpSp>
          <p:nvGrpSpPr>
            <p:cNvPr id="67" name="Phone">
              <a:extLst>
                <a:ext uri="{FF2B5EF4-FFF2-40B4-BE49-F238E27FC236}">
                  <a16:creationId xmlns:a16="http://schemas.microsoft.com/office/drawing/2014/main" id="{F1FE1175-7F5F-C667-8B31-2799F32B2A9B}"/>
                </a:ext>
              </a:extLst>
            </p:cNvPr>
            <p:cNvGrpSpPr/>
            <p:nvPr/>
          </p:nvGrpSpPr>
          <p:grpSpPr>
            <a:xfrm>
              <a:off x="8481094" y="1639675"/>
              <a:ext cx="2253083" cy="3948491"/>
              <a:chOff x="6735757" y="974192"/>
              <a:chExt cx="1317222" cy="2308412"/>
            </a:xfrm>
          </p:grpSpPr>
          <p:pic>
            <p:nvPicPr>
              <p:cNvPr id="78" name="Webex Screen">
                <a:extLst>
                  <a:ext uri="{FF2B5EF4-FFF2-40B4-BE49-F238E27FC236}">
                    <a16:creationId xmlns:a16="http://schemas.microsoft.com/office/drawing/2014/main" id="{3B9C923F-9DC6-E7B9-925B-6976B33ED99C}"/>
                  </a:ext>
                </a:extLst>
              </p:cNvPr>
              <p:cNvPicPr>
                <a:picLocks noChangeAspect="1"/>
              </p:cNvPicPr>
              <p:nvPr userDrawn="1"/>
            </p:nvPicPr>
            <p:blipFill rotWithShape="1">
              <a:blip r:embed="rId5"/>
              <a:srcRect l="19" t="22518" r="-115" b="-3572"/>
              <a:stretch/>
            </p:blipFill>
            <p:spPr>
              <a:xfrm>
                <a:off x="6735757" y="974192"/>
                <a:ext cx="1317222" cy="2308412"/>
              </a:xfrm>
              <a:prstGeom prst="rect">
                <a:avLst/>
              </a:prstGeom>
              <a:noFill/>
              <a:ln>
                <a:noFill/>
              </a:ln>
            </p:spPr>
          </p:pic>
          <p:grpSp>
            <p:nvGrpSpPr>
              <p:cNvPr id="79" name="Webex Logo">
                <a:extLst>
                  <a:ext uri="{FF2B5EF4-FFF2-40B4-BE49-F238E27FC236}">
                    <a16:creationId xmlns:a16="http://schemas.microsoft.com/office/drawing/2014/main" id="{3F2A8D5B-2BE8-9F5A-2402-2F2C732D3BEA}"/>
                  </a:ext>
                </a:extLst>
              </p:cNvPr>
              <p:cNvGrpSpPr/>
              <p:nvPr userDrawn="1"/>
            </p:nvGrpSpPr>
            <p:grpSpPr>
              <a:xfrm>
                <a:off x="6761774" y="2760482"/>
                <a:ext cx="180808" cy="177049"/>
                <a:chOff x="6761774" y="2760482"/>
                <a:chExt cx="180808" cy="177049"/>
              </a:xfrm>
            </p:grpSpPr>
            <p:sp>
              <p:nvSpPr>
                <p:cNvPr id="81" name="White Background">
                  <a:extLst>
                    <a:ext uri="{FF2B5EF4-FFF2-40B4-BE49-F238E27FC236}">
                      <a16:creationId xmlns:a16="http://schemas.microsoft.com/office/drawing/2014/main" id="{413E6E64-C346-E279-280F-A2F1D2601D6E}"/>
                    </a:ext>
                  </a:extLst>
                </p:cNvPr>
                <p:cNvSpPr/>
                <p:nvPr/>
              </p:nvSpPr>
              <p:spPr>
                <a:xfrm>
                  <a:off x="6787134" y="2760482"/>
                  <a:ext cx="155448" cy="146304"/>
                </a:xfrm>
                <a:prstGeom prst="rect">
                  <a:avLst/>
                </a:prstGeom>
                <a:solidFill>
                  <a:srgbClr val="FFFFFF"/>
                </a:solidFill>
                <a:ln w="25400" cap="flat" cmpd="sng" algn="ctr">
                  <a:noFill/>
                  <a:prstDash val="solid"/>
                </a:ln>
                <a:effectLst/>
              </p:spPr>
              <p:txBody>
                <a:bodyPr rtlCol="0" anchor="ct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0957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5073"/>
                    </a:solidFill>
                    <a:effectLst/>
                    <a:uLnTx/>
                    <a:uFillTx/>
                    <a:latin typeface="CiscoSansTT"/>
                    <a:ea typeface="ＭＳ Ｐゴシック" charset="0"/>
                    <a:cs typeface="CiscoSansTT"/>
                  </a:endParaRPr>
                </a:p>
              </p:txBody>
            </p:sp>
            <p:pic>
              <p:nvPicPr>
                <p:cNvPr id="82" name="WebexLogo_Color.png" descr="WebexLogo_Color.png">
                  <a:extLst>
                    <a:ext uri="{FF2B5EF4-FFF2-40B4-BE49-F238E27FC236}">
                      <a16:creationId xmlns:a16="http://schemas.microsoft.com/office/drawing/2014/main" id="{F24D3476-DF3C-1917-D49D-BCB57EAA789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sp>
            <p:nvSpPr>
              <p:cNvPr id="80" name="Notes">
                <a:extLst>
                  <a:ext uri="{FF2B5EF4-FFF2-40B4-BE49-F238E27FC236}">
                    <a16:creationId xmlns:a16="http://schemas.microsoft.com/office/drawing/2014/main" id="{451D09D5-97AA-C194-0B8F-30014F8D5159}"/>
                  </a:ext>
                </a:extLst>
              </p:cNvPr>
              <p:cNvSpPr/>
              <p:nvPr/>
            </p:nvSpPr>
            <p:spPr>
              <a:xfrm>
                <a:off x="6763084" y="3098829"/>
                <a:ext cx="1281248" cy="99604"/>
              </a:xfrm>
              <a:prstGeom prst="rect">
                <a:avLst/>
              </a:prstGeom>
              <a:solidFill>
                <a:srgbClr val="FFFFFF"/>
              </a:solidFill>
              <a:ln w="25400" cap="flat" cmpd="sng" algn="ctr">
                <a:noFill/>
                <a:prstDash val="solid"/>
              </a:ln>
              <a:effectLst/>
            </p:spPr>
            <p:txBody>
              <a:bodyPr lIns="0" tIns="0" rIns="0" bIns="0" rtlCol="0" anchor="t"/>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25E6C">
                        <a:lumMod val="65000"/>
                      </a:srgbClr>
                    </a:solidFill>
                    <a:effectLst/>
                    <a:uLnTx/>
                    <a:uFillTx/>
                    <a:latin typeface="CiscoSansTT"/>
                    <a:ea typeface="ＭＳ Ｐゴシック" charset="0"/>
                    <a:cs typeface="CiscoSansTT"/>
                  </a:rPr>
                  <a:t>Enter your personal notes here</a:t>
                </a:r>
              </a:p>
            </p:txBody>
          </p:sp>
        </p:grpSp>
        <p:sp>
          <p:nvSpPr>
            <p:cNvPr id="68" name="Rounded Rectangle 67">
              <a:extLst>
                <a:ext uri="{FF2B5EF4-FFF2-40B4-BE49-F238E27FC236}">
                  <a16:creationId xmlns:a16="http://schemas.microsoft.com/office/drawing/2014/main" id="{B4DCEEF8-8C5E-72AD-A1AC-EB2A84637C18}"/>
                </a:ext>
              </a:extLst>
            </p:cNvPr>
            <p:cNvSpPr/>
            <p:nvPr/>
          </p:nvSpPr>
          <p:spPr>
            <a:xfrm>
              <a:off x="8294569" y="4685092"/>
              <a:ext cx="2637890" cy="357635"/>
            </a:xfrm>
            <a:prstGeom prst="roundRect">
              <a:avLst>
                <a:gd name="adj" fmla="val 18271"/>
              </a:avLst>
            </a:prstGeom>
            <a:noFill/>
            <a:ln w="25400" cap="flat" cmpd="sng" algn="ctr">
              <a:solidFill>
                <a:srgbClr val="3070E7"/>
              </a:solidFill>
              <a:prstDash val="solid"/>
            </a:ln>
            <a:effectLst/>
          </p:spPr>
          <p:txBody>
            <a:bodyPr rtlCol="0" anchor="ct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a:ea typeface="ＭＳ Ｐゴシック" charset="0"/>
                <a:cs typeface="CiscoSansTT"/>
              </a:endParaRPr>
            </a:p>
          </p:txBody>
        </p:sp>
        <p:sp>
          <p:nvSpPr>
            <p:cNvPr id="69" name="Round Same Side Corner Rectangle 68">
              <a:extLst>
                <a:ext uri="{FF2B5EF4-FFF2-40B4-BE49-F238E27FC236}">
                  <a16:creationId xmlns:a16="http://schemas.microsoft.com/office/drawing/2014/main" id="{C4983B38-6CE6-3145-28C4-FDF93A8C053F}"/>
                </a:ext>
              </a:extLst>
            </p:cNvPr>
            <p:cNvSpPr/>
            <p:nvPr/>
          </p:nvSpPr>
          <p:spPr>
            <a:xfrm>
              <a:off x="8481094" y="892193"/>
              <a:ext cx="2252306" cy="694893"/>
            </a:xfrm>
            <a:prstGeom prst="round2SameRect">
              <a:avLst>
                <a:gd name="adj1" fmla="val 34366"/>
                <a:gd name="adj2" fmla="val 0"/>
              </a:avLst>
            </a:prstGeom>
            <a:solidFill>
              <a:srgbClr val="07182D"/>
            </a:solidFill>
            <a:ln w="15875" cap="flat" cmpd="sng" algn="ctr">
              <a:noFill/>
              <a:prstDash val="solid"/>
            </a:ln>
            <a:effectLst/>
          </p:spPr>
          <p:txBody>
            <a:bodyPr wrap="none" lIns="182880" tIns="182880" rIns="0" bIns="9144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FFFFFF"/>
                  </a:solidFill>
                  <a:effectLst/>
                  <a:uLnTx/>
                  <a:uFillTx/>
                </a:rPr>
                <a:t>Catalyst 9000 Series Switching Family - …</a:t>
              </a:r>
            </a:p>
          </p:txBody>
        </p:sp>
        <p:sp>
          <p:nvSpPr>
            <p:cNvPr id="70" name="Freeform 69">
              <a:extLst>
                <a:ext uri="{FF2B5EF4-FFF2-40B4-BE49-F238E27FC236}">
                  <a16:creationId xmlns:a16="http://schemas.microsoft.com/office/drawing/2014/main" id="{8B699ECC-AEF8-B096-3DC3-7732D770447B}"/>
                </a:ext>
              </a:extLst>
            </p:cNvPr>
            <p:cNvSpPr/>
            <p:nvPr/>
          </p:nvSpPr>
          <p:spPr>
            <a:xfrm rot="18900000">
              <a:off x="8587985" y="1382693"/>
              <a:ext cx="95845" cy="97074"/>
            </a:xfrm>
            <a:custGeom>
              <a:avLst/>
              <a:gdLst>
                <a:gd name="connsiteX0" fmla="*/ 0 w 1048871"/>
                <a:gd name="connsiteY0" fmla="*/ 1062318 h 1062318"/>
                <a:gd name="connsiteX1" fmla="*/ 0 w 1048871"/>
                <a:gd name="connsiteY1" fmla="*/ 0 h 1062318"/>
                <a:gd name="connsiteX2" fmla="*/ 1048871 w 1048871"/>
                <a:gd name="connsiteY2" fmla="*/ 0 h 1062318"/>
              </a:gdLst>
              <a:ahLst/>
              <a:cxnLst>
                <a:cxn ang="0">
                  <a:pos x="connsiteX0" y="connsiteY0"/>
                </a:cxn>
                <a:cxn ang="0">
                  <a:pos x="connsiteX1" y="connsiteY1"/>
                </a:cxn>
                <a:cxn ang="0">
                  <a:pos x="connsiteX2" y="connsiteY2"/>
                </a:cxn>
              </a:cxnLst>
              <a:rect l="l" t="t" r="r" b="b"/>
              <a:pathLst>
                <a:path w="1048871" h="1062318">
                  <a:moveTo>
                    <a:pt x="0" y="1062318"/>
                  </a:moveTo>
                  <a:lnTo>
                    <a:pt x="0" y="0"/>
                  </a:lnTo>
                  <a:lnTo>
                    <a:pt x="1048871" y="0"/>
                  </a:lnTo>
                </a:path>
              </a:pathLst>
            </a:custGeom>
            <a:noFill/>
            <a:ln w="15875" cap="rnd"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71" name="Graphic 103">
              <a:extLst>
                <a:ext uri="{FF2B5EF4-FFF2-40B4-BE49-F238E27FC236}">
                  <a16:creationId xmlns:a16="http://schemas.microsoft.com/office/drawing/2014/main" id="{DD45E112-02EB-B2B0-6C8C-C7335257A85E}"/>
                </a:ext>
              </a:extLst>
            </p:cNvPr>
            <p:cNvGrpSpPr>
              <a:grpSpLocks noChangeAspect="1"/>
            </p:cNvGrpSpPr>
            <p:nvPr/>
          </p:nvGrpSpPr>
          <p:grpSpPr>
            <a:xfrm>
              <a:off x="8692847" y="1060584"/>
              <a:ext cx="1828800" cy="76464"/>
              <a:chOff x="0" y="3174651"/>
              <a:chExt cx="7772490" cy="324972"/>
            </a:xfrm>
            <a:solidFill>
              <a:srgbClr val="FFFFFF"/>
            </a:solidFill>
          </p:grpSpPr>
          <p:sp>
            <p:nvSpPr>
              <p:cNvPr id="72" name="Freeform 71">
                <a:extLst>
                  <a:ext uri="{FF2B5EF4-FFF2-40B4-BE49-F238E27FC236}">
                    <a16:creationId xmlns:a16="http://schemas.microsoft.com/office/drawing/2014/main" id="{70119C35-A586-27EB-F1F2-5375F955DF44}"/>
                  </a:ext>
                </a:extLst>
              </p:cNvPr>
              <p:cNvSpPr/>
              <p:nvPr/>
            </p:nvSpPr>
            <p:spPr>
              <a:xfrm>
                <a:off x="0" y="3178472"/>
                <a:ext cx="801736" cy="309820"/>
              </a:xfrm>
              <a:custGeom>
                <a:avLst/>
                <a:gdLst>
                  <a:gd name="connsiteX0" fmla="*/ 116946 w 801736"/>
                  <a:gd name="connsiteY0" fmla="*/ 0 h 309820"/>
                  <a:gd name="connsiteX1" fmla="*/ 243574 w 801736"/>
                  <a:gd name="connsiteY1" fmla="*/ 152133 h 309820"/>
                  <a:gd name="connsiteX2" fmla="*/ 243574 w 801736"/>
                  <a:gd name="connsiteY2" fmla="*/ 152533 h 309820"/>
                  <a:gd name="connsiteX3" fmla="*/ 116316 w 801736"/>
                  <a:gd name="connsiteY3" fmla="*/ 309821 h 309820"/>
                  <a:gd name="connsiteX4" fmla="*/ 4413 w 801736"/>
                  <a:gd name="connsiteY4" fmla="*/ 229933 h 309820"/>
                  <a:gd name="connsiteX5" fmla="*/ 4008 w 801736"/>
                  <a:gd name="connsiteY5" fmla="*/ 228067 h 309820"/>
                  <a:gd name="connsiteX6" fmla="*/ 66691 w 801736"/>
                  <a:gd name="connsiteY6" fmla="*/ 228067 h 309820"/>
                  <a:gd name="connsiteX7" fmla="*/ 67322 w 801736"/>
                  <a:gd name="connsiteY7" fmla="*/ 229711 h 309820"/>
                  <a:gd name="connsiteX8" fmla="*/ 116541 w 801736"/>
                  <a:gd name="connsiteY8" fmla="*/ 260013 h 309820"/>
                  <a:gd name="connsiteX9" fmla="*/ 182602 w 801736"/>
                  <a:gd name="connsiteY9" fmla="*/ 165374 h 309820"/>
                  <a:gd name="connsiteX10" fmla="*/ 182827 w 801736"/>
                  <a:gd name="connsiteY10" fmla="*/ 153955 h 309820"/>
                  <a:gd name="connsiteX11" fmla="*/ 181791 w 801736"/>
                  <a:gd name="connsiteY11" fmla="*/ 153955 h 309820"/>
                  <a:gd name="connsiteX12" fmla="*/ 98934 w 801736"/>
                  <a:gd name="connsiteY12" fmla="*/ 202119 h 309820"/>
                  <a:gd name="connsiteX13" fmla="*/ 0 w 801736"/>
                  <a:gd name="connsiteY13" fmla="*/ 104992 h 309820"/>
                  <a:gd name="connsiteX14" fmla="*/ 0 w 801736"/>
                  <a:gd name="connsiteY14" fmla="*/ 104592 h 309820"/>
                  <a:gd name="connsiteX15" fmla="*/ 116946 w 801736"/>
                  <a:gd name="connsiteY15" fmla="*/ 0 h 309820"/>
                  <a:gd name="connsiteX16" fmla="*/ 117171 w 801736"/>
                  <a:gd name="connsiteY16" fmla="*/ 155821 h 309820"/>
                  <a:gd name="connsiteX17" fmla="*/ 173325 w 801736"/>
                  <a:gd name="connsiteY17" fmla="*/ 103525 h 309820"/>
                  <a:gd name="connsiteX18" fmla="*/ 173325 w 801736"/>
                  <a:gd name="connsiteY18" fmla="*/ 103303 h 309820"/>
                  <a:gd name="connsiteX19" fmla="*/ 117802 w 801736"/>
                  <a:gd name="connsiteY19" fmla="*/ 49763 h 309820"/>
                  <a:gd name="connsiteX20" fmla="*/ 61873 w 801736"/>
                  <a:gd name="connsiteY20" fmla="*/ 102459 h 309820"/>
                  <a:gd name="connsiteX21" fmla="*/ 61873 w 801736"/>
                  <a:gd name="connsiteY21" fmla="*/ 102859 h 309820"/>
                  <a:gd name="connsiteX22" fmla="*/ 117171 w 801736"/>
                  <a:gd name="connsiteY22" fmla="*/ 155777 h 309820"/>
                  <a:gd name="connsiteX23" fmla="*/ 312742 w 801736"/>
                  <a:gd name="connsiteY23" fmla="*/ 114544 h 309820"/>
                  <a:gd name="connsiteX24" fmla="*/ 278654 w 801736"/>
                  <a:gd name="connsiteY24" fmla="*/ 80910 h 309820"/>
                  <a:gd name="connsiteX25" fmla="*/ 312742 w 801736"/>
                  <a:gd name="connsiteY25" fmla="*/ 47275 h 309820"/>
                  <a:gd name="connsiteX26" fmla="*/ 346831 w 801736"/>
                  <a:gd name="connsiteY26" fmla="*/ 80910 h 309820"/>
                  <a:gd name="connsiteX27" fmla="*/ 312742 w 801736"/>
                  <a:gd name="connsiteY27" fmla="*/ 114544 h 309820"/>
                  <a:gd name="connsiteX28" fmla="*/ 312742 w 801736"/>
                  <a:gd name="connsiteY28" fmla="*/ 262279 h 309820"/>
                  <a:gd name="connsiteX29" fmla="*/ 278654 w 801736"/>
                  <a:gd name="connsiteY29" fmla="*/ 228645 h 309820"/>
                  <a:gd name="connsiteX30" fmla="*/ 312742 w 801736"/>
                  <a:gd name="connsiteY30" fmla="*/ 195010 h 309820"/>
                  <a:gd name="connsiteX31" fmla="*/ 346831 w 801736"/>
                  <a:gd name="connsiteY31" fmla="*/ 228645 h 309820"/>
                  <a:gd name="connsiteX32" fmla="*/ 312742 w 801736"/>
                  <a:gd name="connsiteY32" fmla="*/ 262279 h 309820"/>
                  <a:gd name="connsiteX33" fmla="*/ 530874 w 801736"/>
                  <a:gd name="connsiteY33" fmla="*/ 304622 h 309820"/>
                  <a:gd name="connsiteX34" fmla="*/ 530874 w 801736"/>
                  <a:gd name="connsiteY34" fmla="*/ 249616 h 309820"/>
                  <a:gd name="connsiteX35" fmla="*/ 379839 w 801736"/>
                  <a:gd name="connsiteY35" fmla="*/ 249616 h 309820"/>
                  <a:gd name="connsiteX36" fmla="*/ 379839 w 801736"/>
                  <a:gd name="connsiteY36" fmla="*/ 197320 h 309820"/>
                  <a:gd name="connsiteX37" fmla="*/ 501649 w 801736"/>
                  <a:gd name="connsiteY37" fmla="*/ 5154 h 309820"/>
                  <a:gd name="connsiteX38" fmla="*/ 591261 w 801736"/>
                  <a:gd name="connsiteY38" fmla="*/ 5154 h 309820"/>
                  <a:gd name="connsiteX39" fmla="*/ 591261 w 801736"/>
                  <a:gd name="connsiteY39" fmla="*/ 199586 h 309820"/>
                  <a:gd name="connsiteX40" fmla="*/ 631204 w 801736"/>
                  <a:gd name="connsiteY40" fmla="*/ 199586 h 309820"/>
                  <a:gd name="connsiteX41" fmla="*/ 631204 w 801736"/>
                  <a:gd name="connsiteY41" fmla="*/ 249616 h 309820"/>
                  <a:gd name="connsiteX42" fmla="*/ 591261 w 801736"/>
                  <a:gd name="connsiteY42" fmla="*/ 249616 h 309820"/>
                  <a:gd name="connsiteX43" fmla="*/ 591261 w 801736"/>
                  <a:gd name="connsiteY43" fmla="*/ 304622 h 309820"/>
                  <a:gd name="connsiteX44" fmla="*/ 530919 w 801736"/>
                  <a:gd name="connsiteY44" fmla="*/ 304622 h 309820"/>
                  <a:gd name="connsiteX45" fmla="*/ 435182 w 801736"/>
                  <a:gd name="connsiteY45" fmla="*/ 201275 h 309820"/>
                  <a:gd name="connsiteX46" fmla="*/ 532135 w 801736"/>
                  <a:gd name="connsiteY46" fmla="*/ 201275 h 309820"/>
                  <a:gd name="connsiteX47" fmla="*/ 532135 w 801736"/>
                  <a:gd name="connsiteY47" fmla="*/ 50430 h 309820"/>
                  <a:gd name="connsiteX48" fmla="*/ 530649 w 801736"/>
                  <a:gd name="connsiteY48" fmla="*/ 50430 h 309820"/>
                  <a:gd name="connsiteX49" fmla="*/ 435137 w 801736"/>
                  <a:gd name="connsiteY49" fmla="*/ 199631 h 309820"/>
                  <a:gd name="connsiteX50" fmla="*/ 435137 w 801736"/>
                  <a:gd name="connsiteY50" fmla="*/ 201275 h 309820"/>
                  <a:gd name="connsiteX51" fmla="*/ 738873 w 801736"/>
                  <a:gd name="connsiteY51" fmla="*/ 304622 h 309820"/>
                  <a:gd name="connsiteX52" fmla="*/ 738873 w 801736"/>
                  <a:gd name="connsiteY52" fmla="*/ 62648 h 309820"/>
                  <a:gd name="connsiteX53" fmla="*/ 737613 w 801736"/>
                  <a:gd name="connsiteY53" fmla="*/ 62648 h 309820"/>
                  <a:gd name="connsiteX54" fmla="*/ 660204 w 801736"/>
                  <a:gd name="connsiteY54" fmla="*/ 114544 h 309820"/>
                  <a:gd name="connsiteX55" fmla="*/ 660204 w 801736"/>
                  <a:gd name="connsiteY55" fmla="*/ 58916 h 309820"/>
                  <a:gd name="connsiteX56" fmla="*/ 738648 w 801736"/>
                  <a:gd name="connsiteY56" fmla="*/ 5154 h 309820"/>
                  <a:gd name="connsiteX57" fmla="*/ 801737 w 801736"/>
                  <a:gd name="connsiteY57" fmla="*/ 5154 h 309820"/>
                  <a:gd name="connsiteX58" fmla="*/ 801737 w 801736"/>
                  <a:gd name="connsiteY58" fmla="*/ 304622 h 309820"/>
                  <a:gd name="connsiteX59" fmla="*/ 738828 w 801736"/>
                  <a:gd name="connsiteY59" fmla="*/ 304622 h 309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01736" h="309820">
                    <a:moveTo>
                      <a:pt x="116946" y="0"/>
                    </a:moveTo>
                    <a:cubicBezTo>
                      <a:pt x="190122" y="0"/>
                      <a:pt x="243574" y="50652"/>
                      <a:pt x="243574" y="152133"/>
                    </a:cubicBezTo>
                    <a:lnTo>
                      <a:pt x="243574" y="152533"/>
                    </a:lnTo>
                    <a:cubicBezTo>
                      <a:pt x="243574" y="250683"/>
                      <a:pt x="195391" y="309821"/>
                      <a:pt x="116316" y="309821"/>
                    </a:cubicBezTo>
                    <a:cubicBezTo>
                      <a:pt x="57640" y="309821"/>
                      <a:pt x="13464" y="276186"/>
                      <a:pt x="4413" y="229933"/>
                    </a:cubicBezTo>
                    <a:lnTo>
                      <a:pt x="4008" y="228067"/>
                    </a:lnTo>
                    <a:lnTo>
                      <a:pt x="66691" y="228067"/>
                    </a:lnTo>
                    <a:lnTo>
                      <a:pt x="67322" y="229711"/>
                    </a:lnTo>
                    <a:cubicBezTo>
                      <a:pt x="74887" y="247750"/>
                      <a:pt x="91729" y="260013"/>
                      <a:pt x="116541" y="260013"/>
                    </a:cubicBezTo>
                    <a:cubicBezTo>
                      <a:pt x="160942" y="260013"/>
                      <a:pt x="180260" y="218292"/>
                      <a:pt x="182602" y="165374"/>
                    </a:cubicBezTo>
                    <a:cubicBezTo>
                      <a:pt x="182827" y="161420"/>
                      <a:pt x="183007" y="157288"/>
                      <a:pt x="182827" y="153955"/>
                    </a:cubicBezTo>
                    <a:lnTo>
                      <a:pt x="181791" y="153955"/>
                    </a:lnTo>
                    <a:cubicBezTo>
                      <a:pt x="169813" y="181769"/>
                      <a:pt x="139957" y="202119"/>
                      <a:pt x="98934" y="202119"/>
                    </a:cubicBezTo>
                    <a:cubicBezTo>
                      <a:pt x="40168" y="202119"/>
                      <a:pt x="0" y="161242"/>
                      <a:pt x="0" y="104992"/>
                    </a:cubicBezTo>
                    <a:lnTo>
                      <a:pt x="0" y="104592"/>
                    </a:lnTo>
                    <a:cubicBezTo>
                      <a:pt x="0" y="43365"/>
                      <a:pt x="49444" y="0"/>
                      <a:pt x="116946" y="0"/>
                    </a:cubicBezTo>
                    <a:close/>
                    <a:moveTo>
                      <a:pt x="117171" y="155821"/>
                    </a:moveTo>
                    <a:cubicBezTo>
                      <a:pt x="148918" y="155821"/>
                      <a:pt x="173325" y="134050"/>
                      <a:pt x="173325" y="103525"/>
                    </a:cubicBezTo>
                    <a:lnTo>
                      <a:pt x="173325" y="103303"/>
                    </a:lnTo>
                    <a:cubicBezTo>
                      <a:pt x="173325" y="73001"/>
                      <a:pt x="148918" y="49763"/>
                      <a:pt x="117802" y="49763"/>
                    </a:cubicBezTo>
                    <a:cubicBezTo>
                      <a:pt x="86685" y="49763"/>
                      <a:pt x="61873" y="72779"/>
                      <a:pt x="61873" y="102459"/>
                    </a:cubicBezTo>
                    <a:lnTo>
                      <a:pt x="61873" y="102859"/>
                    </a:lnTo>
                    <a:cubicBezTo>
                      <a:pt x="61873" y="134005"/>
                      <a:pt x="85650" y="155777"/>
                      <a:pt x="117171" y="155777"/>
                    </a:cubicBezTo>
                    <a:close/>
                    <a:moveTo>
                      <a:pt x="312742" y="114544"/>
                    </a:moveTo>
                    <a:cubicBezTo>
                      <a:pt x="293604" y="114544"/>
                      <a:pt x="278654" y="99793"/>
                      <a:pt x="278654" y="80910"/>
                    </a:cubicBezTo>
                    <a:cubicBezTo>
                      <a:pt x="278654" y="62026"/>
                      <a:pt x="293604" y="47275"/>
                      <a:pt x="312742" y="47275"/>
                    </a:cubicBezTo>
                    <a:cubicBezTo>
                      <a:pt x="331881" y="47275"/>
                      <a:pt x="346831" y="62204"/>
                      <a:pt x="346831" y="80910"/>
                    </a:cubicBezTo>
                    <a:cubicBezTo>
                      <a:pt x="346831" y="99615"/>
                      <a:pt x="331700" y="114544"/>
                      <a:pt x="312742" y="114544"/>
                    </a:cubicBezTo>
                    <a:close/>
                    <a:moveTo>
                      <a:pt x="312742" y="262279"/>
                    </a:moveTo>
                    <a:cubicBezTo>
                      <a:pt x="293604" y="262279"/>
                      <a:pt x="278654" y="247350"/>
                      <a:pt x="278654" y="228645"/>
                    </a:cubicBezTo>
                    <a:cubicBezTo>
                      <a:pt x="278654" y="209939"/>
                      <a:pt x="293604" y="195010"/>
                      <a:pt x="312742" y="195010"/>
                    </a:cubicBezTo>
                    <a:cubicBezTo>
                      <a:pt x="331881" y="195010"/>
                      <a:pt x="346831" y="209761"/>
                      <a:pt x="346831" y="228645"/>
                    </a:cubicBezTo>
                    <a:cubicBezTo>
                      <a:pt x="346831" y="247528"/>
                      <a:pt x="331700" y="262279"/>
                      <a:pt x="312742" y="262279"/>
                    </a:cubicBezTo>
                    <a:close/>
                    <a:moveTo>
                      <a:pt x="530874" y="304622"/>
                    </a:moveTo>
                    <a:lnTo>
                      <a:pt x="530874" y="249616"/>
                    </a:lnTo>
                    <a:lnTo>
                      <a:pt x="379839" y="249616"/>
                    </a:lnTo>
                    <a:lnTo>
                      <a:pt x="379839" y="197320"/>
                    </a:lnTo>
                    <a:lnTo>
                      <a:pt x="501649" y="5154"/>
                    </a:lnTo>
                    <a:lnTo>
                      <a:pt x="591261" y="5154"/>
                    </a:lnTo>
                    <a:lnTo>
                      <a:pt x="591261" y="199586"/>
                    </a:lnTo>
                    <a:lnTo>
                      <a:pt x="631204" y="199586"/>
                    </a:lnTo>
                    <a:lnTo>
                      <a:pt x="631204" y="249616"/>
                    </a:lnTo>
                    <a:lnTo>
                      <a:pt x="591261" y="249616"/>
                    </a:lnTo>
                    <a:lnTo>
                      <a:pt x="591261" y="304622"/>
                    </a:lnTo>
                    <a:lnTo>
                      <a:pt x="530919" y="304622"/>
                    </a:lnTo>
                    <a:close/>
                    <a:moveTo>
                      <a:pt x="435182" y="201275"/>
                    </a:moveTo>
                    <a:lnTo>
                      <a:pt x="532135" y="201275"/>
                    </a:lnTo>
                    <a:lnTo>
                      <a:pt x="532135" y="50430"/>
                    </a:lnTo>
                    <a:lnTo>
                      <a:pt x="530649" y="50430"/>
                    </a:lnTo>
                    <a:lnTo>
                      <a:pt x="435137" y="199631"/>
                    </a:lnTo>
                    <a:lnTo>
                      <a:pt x="435137" y="201275"/>
                    </a:lnTo>
                    <a:close/>
                    <a:moveTo>
                      <a:pt x="738873" y="304622"/>
                    </a:moveTo>
                    <a:lnTo>
                      <a:pt x="738873" y="62648"/>
                    </a:lnTo>
                    <a:lnTo>
                      <a:pt x="737613" y="62648"/>
                    </a:lnTo>
                    <a:lnTo>
                      <a:pt x="660204" y="114544"/>
                    </a:lnTo>
                    <a:lnTo>
                      <a:pt x="660204" y="58916"/>
                    </a:lnTo>
                    <a:lnTo>
                      <a:pt x="738648" y="5154"/>
                    </a:lnTo>
                    <a:lnTo>
                      <a:pt x="801737" y="5154"/>
                    </a:lnTo>
                    <a:lnTo>
                      <a:pt x="801737" y="304622"/>
                    </a:lnTo>
                    <a:lnTo>
                      <a:pt x="738828" y="304622"/>
                    </a:lnTo>
                    <a:close/>
                  </a:path>
                </a:pathLst>
              </a:custGeom>
              <a:grp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7182D"/>
                  </a:solidFill>
                  <a:effectLst/>
                  <a:uLnTx/>
                  <a:uFillTx/>
                </a:endParaRPr>
              </a:p>
            </p:txBody>
          </p:sp>
          <p:sp>
            <p:nvSpPr>
              <p:cNvPr id="73" name="Freeform 72">
                <a:extLst>
                  <a:ext uri="{FF2B5EF4-FFF2-40B4-BE49-F238E27FC236}">
                    <a16:creationId xmlns:a16="http://schemas.microsoft.com/office/drawing/2014/main" id="{BE4E59FF-4D48-034C-F9D2-DC4DD6836274}"/>
                  </a:ext>
                </a:extLst>
              </p:cNvPr>
              <p:cNvSpPr/>
              <p:nvPr/>
            </p:nvSpPr>
            <p:spPr>
              <a:xfrm>
                <a:off x="7080089" y="3174651"/>
                <a:ext cx="633410" cy="324972"/>
              </a:xfrm>
              <a:custGeom>
                <a:avLst/>
                <a:gdLst>
                  <a:gd name="connsiteX0" fmla="*/ 512276 w 633410"/>
                  <a:gd name="connsiteY0" fmla="*/ 324972 h 324972"/>
                  <a:gd name="connsiteX1" fmla="*/ 121134 w 633410"/>
                  <a:gd name="connsiteY1" fmla="*/ 324972 h 324972"/>
                  <a:gd name="connsiteX2" fmla="*/ 0 w 633410"/>
                  <a:gd name="connsiteY2" fmla="*/ 205451 h 324972"/>
                  <a:gd name="connsiteX3" fmla="*/ 0 w 633410"/>
                  <a:gd name="connsiteY3" fmla="*/ 119521 h 324972"/>
                  <a:gd name="connsiteX4" fmla="*/ 121134 w 633410"/>
                  <a:gd name="connsiteY4" fmla="*/ 0 h 324972"/>
                  <a:gd name="connsiteX5" fmla="*/ 512276 w 633410"/>
                  <a:gd name="connsiteY5" fmla="*/ 0 h 324972"/>
                  <a:gd name="connsiteX6" fmla="*/ 633410 w 633410"/>
                  <a:gd name="connsiteY6" fmla="*/ 119521 h 324972"/>
                  <a:gd name="connsiteX7" fmla="*/ 633410 w 633410"/>
                  <a:gd name="connsiteY7" fmla="*/ 205451 h 324972"/>
                  <a:gd name="connsiteX8" fmla="*/ 512276 w 633410"/>
                  <a:gd name="connsiteY8" fmla="*/ 324972 h 324972"/>
                  <a:gd name="connsiteX9" fmla="*/ 121134 w 633410"/>
                  <a:gd name="connsiteY9" fmla="*/ 24971 h 324972"/>
                  <a:gd name="connsiteX10" fmla="*/ 25308 w 633410"/>
                  <a:gd name="connsiteY10" fmla="*/ 119521 h 324972"/>
                  <a:gd name="connsiteX11" fmla="*/ 25308 w 633410"/>
                  <a:gd name="connsiteY11" fmla="*/ 205451 h 324972"/>
                  <a:gd name="connsiteX12" fmla="*/ 121134 w 633410"/>
                  <a:gd name="connsiteY12" fmla="*/ 300002 h 324972"/>
                  <a:gd name="connsiteX13" fmla="*/ 512276 w 633410"/>
                  <a:gd name="connsiteY13" fmla="*/ 300002 h 324972"/>
                  <a:gd name="connsiteX14" fmla="*/ 608103 w 633410"/>
                  <a:gd name="connsiteY14" fmla="*/ 205451 h 324972"/>
                  <a:gd name="connsiteX15" fmla="*/ 608103 w 633410"/>
                  <a:gd name="connsiteY15" fmla="*/ 119521 h 324972"/>
                  <a:gd name="connsiteX16" fmla="*/ 512276 w 633410"/>
                  <a:gd name="connsiteY16" fmla="*/ 24971 h 324972"/>
                  <a:gd name="connsiteX17" fmla="*/ 121134 w 633410"/>
                  <a:gd name="connsiteY17" fmla="*/ 24971 h 32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3410" h="324972">
                    <a:moveTo>
                      <a:pt x="512276" y="324972"/>
                    </a:moveTo>
                    <a:lnTo>
                      <a:pt x="121134" y="324972"/>
                    </a:lnTo>
                    <a:cubicBezTo>
                      <a:pt x="54353" y="324972"/>
                      <a:pt x="0" y="271343"/>
                      <a:pt x="0" y="205451"/>
                    </a:cubicBezTo>
                    <a:lnTo>
                      <a:pt x="0" y="119521"/>
                    </a:lnTo>
                    <a:cubicBezTo>
                      <a:pt x="0" y="53629"/>
                      <a:pt x="54353" y="0"/>
                      <a:pt x="121134" y="0"/>
                    </a:cubicBezTo>
                    <a:lnTo>
                      <a:pt x="512276" y="0"/>
                    </a:lnTo>
                    <a:cubicBezTo>
                      <a:pt x="579057" y="0"/>
                      <a:pt x="633410" y="53629"/>
                      <a:pt x="633410" y="119521"/>
                    </a:cubicBezTo>
                    <a:lnTo>
                      <a:pt x="633410" y="205451"/>
                    </a:lnTo>
                    <a:cubicBezTo>
                      <a:pt x="633410" y="271343"/>
                      <a:pt x="579057" y="324972"/>
                      <a:pt x="512276" y="324972"/>
                    </a:cubicBezTo>
                    <a:close/>
                    <a:moveTo>
                      <a:pt x="121134" y="24971"/>
                    </a:moveTo>
                    <a:cubicBezTo>
                      <a:pt x="68313" y="24971"/>
                      <a:pt x="25308" y="67358"/>
                      <a:pt x="25308" y="119521"/>
                    </a:cubicBezTo>
                    <a:lnTo>
                      <a:pt x="25308" y="205451"/>
                    </a:lnTo>
                    <a:cubicBezTo>
                      <a:pt x="25308" y="257569"/>
                      <a:pt x="68268" y="300002"/>
                      <a:pt x="121134" y="300002"/>
                    </a:cubicBezTo>
                    <a:lnTo>
                      <a:pt x="512276" y="300002"/>
                    </a:lnTo>
                    <a:cubicBezTo>
                      <a:pt x="565098" y="300002"/>
                      <a:pt x="608103" y="257614"/>
                      <a:pt x="608103" y="205451"/>
                    </a:cubicBezTo>
                    <a:lnTo>
                      <a:pt x="608103" y="119521"/>
                    </a:lnTo>
                    <a:cubicBezTo>
                      <a:pt x="608103" y="67403"/>
                      <a:pt x="565143" y="24971"/>
                      <a:pt x="512276" y="24971"/>
                    </a:cubicBezTo>
                    <a:lnTo>
                      <a:pt x="121134" y="24971"/>
                    </a:lnTo>
                    <a:close/>
                  </a:path>
                </a:pathLst>
              </a:custGeom>
              <a:grp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7182D"/>
                  </a:solidFill>
                  <a:effectLst/>
                  <a:uLnTx/>
                  <a:uFillTx/>
                </a:endParaRPr>
              </a:p>
            </p:txBody>
          </p:sp>
          <p:sp>
            <p:nvSpPr>
              <p:cNvPr id="74" name="Freeform 73">
                <a:extLst>
                  <a:ext uri="{FF2B5EF4-FFF2-40B4-BE49-F238E27FC236}">
                    <a16:creationId xmlns:a16="http://schemas.microsoft.com/office/drawing/2014/main" id="{A6956A99-6320-2F92-4F48-351096C231F7}"/>
                  </a:ext>
                </a:extLst>
              </p:cNvPr>
              <p:cNvSpPr/>
              <p:nvPr/>
            </p:nvSpPr>
            <p:spPr>
              <a:xfrm>
                <a:off x="7738851" y="3294083"/>
                <a:ext cx="33638" cy="101925"/>
              </a:xfrm>
              <a:custGeom>
                <a:avLst/>
                <a:gdLst>
                  <a:gd name="connsiteX0" fmla="*/ 0 w 33638"/>
                  <a:gd name="connsiteY0" fmla="*/ 44 h 101925"/>
                  <a:gd name="connsiteX1" fmla="*/ 0 w 33638"/>
                  <a:gd name="connsiteY1" fmla="*/ 101926 h 101925"/>
                  <a:gd name="connsiteX2" fmla="*/ 33638 w 33638"/>
                  <a:gd name="connsiteY2" fmla="*/ 50963 h 101925"/>
                  <a:gd name="connsiteX3" fmla="*/ 0 w 33638"/>
                  <a:gd name="connsiteY3" fmla="*/ 0 h 101925"/>
                </a:gdLst>
                <a:ahLst/>
                <a:cxnLst>
                  <a:cxn ang="0">
                    <a:pos x="connsiteX0" y="connsiteY0"/>
                  </a:cxn>
                  <a:cxn ang="0">
                    <a:pos x="connsiteX1" y="connsiteY1"/>
                  </a:cxn>
                  <a:cxn ang="0">
                    <a:pos x="connsiteX2" y="connsiteY2"/>
                  </a:cxn>
                  <a:cxn ang="0">
                    <a:pos x="connsiteX3" y="connsiteY3"/>
                  </a:cxn>
                </a:cxnLst>
                <a:rect l="l" t="t" r="r" b="b"/>
                <a:pathLst>
                  <a:path w="33638" h="101925">
                    <a:moveTo>
                      <a:pt x="0" y="44"/>
                    </a:moveTo>
                    <a:lnTo>
                      <a:pt x="0" y="101926"/>
                    </a:lnTo>
                    <a:cubicBezTo>
                      <a:pt x="20399" y="93306"/>
                      <a:pt x="33638" y="73223"/>
                      <a:pt x="33638" y="50963"/>
                    </a:cubicBezTo>
                    <a:cubicBezTo>
                      <a:pt x="33638" y="28703"/>
                      <a:pt x="20399" y="8664"/>
                      <a:pt x="0" y="0"/>
                    </a:cubicBezTo>
                    <a:close/>
                  </a:path>
                </a:pathLst>
              </a:custGeom>
              <a:grp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7182D"/>
                  </a:solidFill>
                  <a:effectLst/>
                  <a:uLnTx/>
                  <a:uFillTx/>
                </a:endParaRPr>
              </a:p>
            </p:txBody>
          </p:sp>
          <p:sp>
            <p:nvSpPr>
              <p:cNvPr id="75" name="Freeform 74">
                <a:extLst>
                  <a:ext uri="{FF2B5EF4-FFF2-40B4-BE49-F238E27FC236}">
                    <a16:creationId xmlns:a16="http://schemas.microsoft.com/office/drawing/2014/main" id="{E4DE8368-B33C-9845-A84C-CDF68971C46A}"/>
                  </a:ext>
                </a:extLst>
              </p:cNvPr>
              <p:cNvSpPr/>
              <p:nvPr/>
            </p:nvSpPr>
            <p:spPr>
              <a:xfrm>
                <a:off x="7130749" y="3224592"/>
                <a:ext cx="532089" cy="225001"/>
              </a:xfrm>
              <a:custGeom>
                <a:avLst/>
                <a:gdLst>
                  <a:gd name="connsiteX0" fmla="*/ 457653 w 532089"/>
                  <a:gd name="connsiteY0" fmla="*/ 0 h 225001"/>
                  <a:gd name="connsiteX1" fmla="*/ 532090 w 532089"/>
                  <a:gd name="connsiteY1" fmla="*/ 73445 h 225001"/>
                  <a:gd name="connsiteX2" fmla="*/ 532090 w 532089"/>
                  <a:gd name="connsiteY2" fmla="*/ 151556 h 225001"/>
                  <a:gd name="connsiteX3" fmla="*/ 457653 w 532089"/>
                  <a:gd name="connsiteY3" fmla="*/ 225001 h 225001"/>
                  <a:gd name="connsiteX4" fmla="*/ 74437 w 532089"/>
                  <a:gd name="connsiteY4" fmla="*/ 225001 h 225001"/>
                  <a:gd name="connsiteX5" fmla="*/ 0 w 532089"/>
                  <a:gd name="connsiteY5" fmla="*/ 151556 h 225001"/>
                  <a:gd name="connsiteX6" fmla="*/ 0 w 532089"/>
                  <a:gd name="connsiteY6" fmla="*/ 73445 h 225001"/>
                  <a:gd name="connsiteX7" fmla="*/ 74437 w 532089"/>
                  <a:gd name="connsiteY7" fmla="*/ 0 h 225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089" h="225001">
                    <a:moveTo>
                      <a:pt x="457653" y="0"/>
                    </a:moveTo>
                    <a:cubicBezTo>
                      <a:pt x="498763" y="0"/>
                      <a:pt x="532090" y="32883"/>
                      <a:pt x="532090" y="73445"/>
                    </a:cubicBezTo>
                    <a:lnTo>
                      <a:pt x="532090" y="151556"/>
                    </a:lnTo>
                    <a:cubicBezTo>
                      <a:pt x="532090" y="192119"/>
                      <a:pt x="498763" y="225001"/>
                      <a:pt x="457653" y="225001"/>
                    </a:cubicBezTo>
                    <a:lnTo>
                      <a:pt x="74437" y="225001"/>
                    </a:lnTo>
                    <a:cubicBezTo>
                      <a:pt x="33327" y="225001"/>
                      <a:pt x="0" y="192119"/>
                      <a:pt x="0" y="151556"/>
                    </a:cubicBezTo>
                    <a:lnTo>
                      <a:pt x="0" y="73445"/>
                    </a:lnTo>
                    <a:cubicBezTo>
                      <a:pt x="0" y="32883"/>
                      <a:pt x="33327" y="0"/>
                      <a:pt x="74437" y="0"/>
                    </a:cubicBezTo>
                    <a:close/>
                  </a:path>
                </a:pathLst>
              </a:custGeom>
              <a:grp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7182D"/>
                  </a:solidFill>
                  <a:effectLst/>
                  <a:uLnTx/>
                  <a:uFillTx/>
                </a:endParaRPr>
              </a:p>
            </p:txBody>
          </p:sp>
          <p:sp>
            <p:nvSpPr>
              <p:cNvPr id="76" name="Freeform 75">
                <a:extLst>
                  <a:ext uri="{FF2B5EF4-FFF2-40B4-BE49-F238E27FC236}">
                    <a16:creationId xmlns:a16="http://schemas.microsoft.com/office/drawing/2014/main" id="{046B3CDA-3A30-F05A-5755-62E531392746}"/>
                  </a:ext>
                </a:extLst>
              </p:cNvPr>
              <p:cNvSpPr/>
              <p:nvPr/>
            </p:nvSpPr>
            <p:spPr>
              <a:xfrm>
                <a:off x="6464286" y="3190535"/>
                <a:ext cx="434371" cy="308199"/>
              </a:xfrm>
              <a:custGeom>
                <a:avLst/>
                <a:gdLst>
                  <a:gd name="connsiteX0" fmla="*/ 217231 w 434371"/>
                  <a:gd name="connsiteY0" fmla="*/ 61693 h 308199"/>
                  <a:gd name="connsiteX1" fmla="*/ 386503 w 434371"/>
                  <a:gd name="connsiteY1" fmla="*/ 126074 h 308199"/>
                  <a:gd name="connsiteX2" fmla="*/ 398842 w 434371"/>
                  <a:gd name="connsiteY2" fmla="*/ 125986 h 308199"/>
                  <a:gd name="connsiteX3" fmla="*/ 431715 w 434371"/>
                  <a:gd name="connsiteY3" fmla="*/ 94395 h 308199"/>
                  <a:gd name="connsiteX4" fmla="*/ 434372 w 434371"/>
                  <a:gd name="connsiteY4" fmla="*/ 88219 h 308199"/>
                  <a:gd name="connsiteX5" fmla="*/ 431625 w 434371"/>
                  <a:gd name="connsiteY5" fmla="*/ 82043 h 308199"/>
                  <a:gd name="connsiteX6" fmla="*/ 2747 w 434371"/>
                  <a:gd name="connsiteY6" fmla="*/ 82043 h 308199"/>
                  <a:gd name="connsiteX7" fmla="*/ 0 w 434371"/>
                  <a:gd name="connsiteY7" fmla="*/ 88219 h 308199"/>
                  <a:gd name="connsiteX8" fmla="*/ 2657 w 434371"/>
                  <a:gd name="connsiteY8" fmla="*/ 94395 h 308199"/>
                  <a:gd name="connsiteX9" fmla="*/ 35530 w 434371"/>
                  <a:gd name="connsiteY9" fmla="*/ 125986 h 308199"/>
                  <a:gd name="connsiteX10" fmla="*/ 47823 w 434371"/>
                  <a:gd name="connsiteY10" fmla="*/ 126074 h 308199"/>
                  <a:gd name="connsiteX11" fmla="*/ 217141 w 434371"/>
                  <a:gd name="connsiteY11" fmla="*/ 61693 h 308199"/>
                  <a:gd name="connsiteX12" fmla="*/ 217141 w 434371"/>
                  <a:gd name="connsiteY12" fmla="*/ 167174 h 308199"/>
                  <a:gd name="connsiteX13" fmla="*/ 310176 w 434371"/>
                  <a:gd name="connsiteY13" fmla="*/ 203074 h 308199"/>
                  <a:gd name="connsiteX14" fmla="*/ 322424 w 434371"/>
                  <a:gd name="connsiteY14" fmla="*/ 202896 h 308199"/>
                  <a:gd name="connsiteX15" fmla="*/ 355027 w 434371"/>
                  <a:gd name="connsiteY15" fmla="*/ 169928 h 308199"/>
                  <a:gd name="connsiteX16" fmla="*/ 357683 w 434371"/>
                  <a:gd name="connsiteY16" fmla="*/ 163397 h 308199"/>
                  <a:gd name="connsiteX17" fmla="*/ 354936 w 434371"/>
                  <a:gd name="connsiteY17" fmla="*/ 156954 h 308199"/>
                  <a:gd name="connsiteX18" fmla="*/ 79435 w 434371"/>
                  <a:gd name="connsiteY18" fmla="*/ 156954 h 308199"/>
                  <a:gd name="connsiteX19" fmla="*/ 76688 w 434371"/>
                  <a:gd name="connsiteY19" fmla="*/ 163397 h 308199"/>
                  <a:gd name="connsiteX20" fmla="*/ 79345 w 434371"/>
                  <a:gd name="connsiteY20" fmla="*/ 169928 h 308199"/>
                  <a:gd name="connsiteX21" fmla="*/ 111948 w 434371"/>
                  <a:gd name="connsiteY21" fmla="*/ 202896 h 308199"/>
                  <a:gd name="connsiteX22" fmla="*/ 124196 w 434371"/>
                  <a:gd name="connsiteY22" fmla="*/ 203074 h 308199"/>
                  <a:gd name="connsiteX23" fmla="*/ 217186 w 434371"/>
                  <a:gd name="connsiteY23" fmla="*/ 167174 h 308199"/>
                  <a:gd name="connsiteX24" fmla="*/ 281130 w 434371"/>
                  <a:gd name="connsiteY24" fmla="*/ 237020 h 308199"/>
                  <a:gd name="connsiteX25" fmla="*/ 278518 w 434371"/>
                  <a:gd name="connsiteY25" fmla="*/ 244040 h 308199"/>
                  <a:gd name="connsiteX26" fmla="*/ 223355 w 434371"/>
                  <a:gd name="connsiteY26" fmla="*/ 305400 h 308199"/>
                  <a:gd name="connsiteX27" fmla="*/ 217231 w 434371"/>
                  <a:gd name="connsiteY27" fmla="*/ 308199 h 308199"/>
                  <a:gd name="connsiteX28" fmla="*/ 211107 w 434371"/>
                  <a:gd name="connsiteY28" fmla="*/ 305400 h 308199"/>
                  <a:gd name="connsiteX29" fmla="*/ 155943 w 434371"/>
                  <a:gd name="connsiteY29" fmla="*/ 244040 h 308199"/>
                  <a:gd name="connsiteX30" fmla="*/ 153376 w 434371"/>
                  <a:gd name="connsiteY30" fmla="*/ 237020 h 308199"/>
                  <a:gd name="connsiteX31" fmla="*/ 156258 w 434371"/>
                  <a:gd name="connsiteY31" fmla="*/ 230133 h 308199"/>
                  <a:gd name="connsiteX32" fmla="*/ 278294 w 434371"/>
                  <a:gd name="connsiteY32" fmla="*/ 230133 h 308199"/>
                  <a:gd name="connsiteX33" fmla="*/ 281175 w 434371"/>
                  <a:gd name="connsiteY33" fmla="*/ 237020 h 30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371" h="308199">
                    <a:moveTo>
                      <a:pt x="217231" y="61693"/>
                    </a:moveTo>
                    <a:cubicBezTo>
                      <a:pt x="280230" y="61693"/>
                      <a:pt x="340842" y="84753"/>
                      <a:pt x="386503" y="126074"/>
                    </a:cubicBezTo>
                    <a:cubicBezTo>
                      <a:pt x="389971" y="129273"/>
                      <a:pt x="395465" y="129229"/>
                      <a:pt x="398842" y="125986"/>
                    </a:cubicBezTo>
                    <a:lnTo>
                      <a:pt x="431715" y="94395"/>
                    </a:lnTo>
                    <a:cubicBezTo>
                      <a:pt x="433426" y="92751"/>
                      <a:pt x="434372" y="90529"/>
                      <a:pt x="434372" y="88219"/>
                    </a:cubicBezTo>
                    <a:cubicBezTo>
                      <a:pt x="434372" y="85908"/>
                      <a:pt x="433381" y="83687"/>
                      <a:pt x="431625" y="82043"/>
                    </a:cubicBezTo>
                    <a:cubicBezTo>
                      <a:pt x="311752" y="-27348"/>
                      <a:pt x="122620" y="-27348"/>
                      <a:pt x="2747" y="82043"/>
                    </a:cubicBezTo>
                    <a:cubicBezTo>
                      <a:pt x="1036" y="83687"/>
                      <a:pt x="45" y="85864"/>
                      <a:pt x="0" y="88219"/>
                    </a:cubicBezTo>
                    <a:cubicBezTo>
                      <a:pt x="0" y="90529"/>
                      <a:pt x="945" y="92751"/>
                      <a:pt x="2657" y="94395"/>
                    </a:cubicBezTo>
                    <a:lnTo>
                      <a:pt x="35530" y="125986"/>
                    </a:lnTo>
                    <a:cubicBezTo>
                      <a:pt x="38907" y="129229"/>
                      <a:pt x="44401" y="129273"/>
                      <a:pt x="47823" y="126074"/>
                    </a:cubicBezTo>
                    <a:cubicBezTo>
                      <a:pt x="93530" y="84753"/>
                      <a:pt x="154097" y="61693"/>
                      <a:pt x="217141" y="61693"/>
                    </a:cubicBezTo>
                    <a:close/>
                    <a:moveTo>
                      <a:pt x="217141" y="167174"/>
                    </a:moveTo>
                    <a:cubicBezTo>
                      <a:pt x="251545" y="167174"/>
                      <a:pt x="284688" y="179970"/>
                      <a:pt x="310176" y="203074"/>
                    </a:cubicBezTo>
                    <a:cubicBezTo>
                      <a:pt x="313643" y="206362"/>
                      <a:pt x="319092" y="206273"/>
                      <a:pt x="322424" y="202896"/>
                    </a:cubicBezTo>
                    <a:lnTo>
                      <a:pt x="355027" y="169928"/>
                    </a:lnTo>
                    <a:cubicBezTo>
                      <a:pt x="356738" y="168195"/>
                      <a:pt x="357683" y="165841"/>
                      <a:pt x="357683" y="163397"/>
                    </a:cubicBezTo>
                    <a:cubicBezTo>
                      <a:pt x="357683" y="160953"/>
                      <a:pt x="356648" y="158643"/>
                      <a:pt x="354936" y="156954"/>
                    </a:cubicBezTo>
                    <a:cubicBezTo>
                      <a:pt x="277302" y="84664"/>
                      <a:pt x="157069" y="84664"/>
                      <a:pt x="79435" y="156954"/>
                    </a:cubicBezTo>
                    <a:cubicBezTo>
                      <a:pt x="77679" y="158643"/>
                      <a:pt x="76688" y="160998"/>
                      <a:pt x="76688" y="163397"/>
                    </a:cubicBezTo>
                    <a:cubicBezTo>
                      <a:pt x="76688" y="165841"/>
                      <a:pt x="77634" y="168195"/>
                      <a:pt x="79345" y="169928"/>
                    </a:cubicBezTo>
                    <a:lnTo>
                      <a:pt x="111948" y="202896"/>
                    </a:lnTo>
                    <a:cubicBezTo>
                      <a:pt x="115325" y="206273"/>
                      <a:pt x="120729" y="206318"/>
                      <a:pt x="124196" y="203074"/>
                    </a:cubicBezTo>
                    <a:cubicBezTo>
                      <a:pt x="149684" y="179970"/>
                      <a:pt x="182827" y="167174"/>
                      <a:pt x="217186" y="167174"/>
                    </a:cubicBezTo>
                    <a:close/>
                    <a:moveTo>
                      <a:pt x="281130" y="237020"/>
                    </a:moveTo>
                    <a:cubicBezTo>
                      <a:pt x="281175" y="239641"/>
                      <a:pt x="280230" y="242174"/>
                      <a:pt x="278518" y="244040"/>
                    </a:cubicBezTo>
                    <a:lnTo>
                      <a:pt x="223355" y="305400"/>
                    </a:lnTo>
                    <a:cubicBezTo>
                      <a:pt x="221779" y="307222"/>
                      <a:pt x="219573" y="308199"/>
                      <a:pt x="217231" y="308199"/>
                    </a:cubicBezTo>
                    <a:cubicBezTo>
                      <a:pt x="214889" y="308199"/>
                      <a:pt x="212728" y="307177"/>
                      <a:pt x="211107" y="305400"/>
                    </a:cubicBezTo>
                    <a:lnTo>
                      <a:pt x="155943" y="244040"/>
                    </a:lnTo>
                    <a:cubicBezTo>
                      <a:pt x="154232" y="242174"/>
                      <a:pt x="153287" y="239641"/>
                      <a:pt x="153376" y="237020"/>
                    </a:cubicBezTo>
                    <a:cubicBezTo>
                      <a:pt x="153421" y="234398"/>
                      <a:pt x="154458" y="231910"/>
                      <a:pt x="156258" y="230133"/>
                    </a:cubicBezTo>
                    <a:cubicBezTo>
                      <a:pt x="191473" y="197298"/>
                      <a:pt x="243079" y="197298"/>
                      <a:pt x="278294" y="230133"/>
                    </a:cubicBezTo>
                    <a:cubicBezTo>
                      <a:pt x="280049" y="231910"/>
                      <a:pt x="281086" y="234398"/>
                      <a:pt x="281175" y="237020"/>
                    </a:cubicBezTo>
                    <a:close/>
                  </a:path>
                </a:pathLst>
              </a:custGeom>
              <a:grp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7182D"/>
                  </a:solidFill>
                  <a:effectLst/>
                  <a:uLnTx/>
                  <a:uFillTx/>
                </a:endParaRPr>
              </a:p>
            </p:txBody>
          </p:sp>
          <p:sp>
            <p:nvSpPr>
              <p:cNvPr id="77" name="Freeform 76">
                <a:extLst>
                  <a:ext uri="{FF2B5EF4-FFF2-40B4-BE49-F238E27FC236}">
                    <a16:creationId xmlns:a16="http://schemas.microsoft.com/office/drawing/2014/main" id="{51814F65-63E7-785A-889A-848152B6FDCF}"/>
                  </a:ext>
                </a:extLst>
              </p:cNvPr>
              <p:cNvSpPr/>
              <p:nvPr/>
            </p:nvSpPr>
            <p:spPr>
              <a:xfrm>
                <a:off x="5787826" y="3187980"/>
                <a:ext cx="486472" cy="305688"/>
              </a:xfrm>
              <a:custGeom>
                <a:avLst/>
                <a:gdLst>
                  <a:gd name="connsiteX0" fmla="*/ 486473 w 486472"/>
                  <a:gd name="connsiteY0" fmla="*/ 28658 h 305688"/>
                  <a:gd name="connsiteX1" fmla="*/ 459454 w 486472"/>
                  <a:gd name="connsiteY1" fmla="*/ 0 h 305688"/>
                  <a:gd name="connsiteX2" fmla="*/ 432435 w 486472"/>
                  <a:gd name="connsiteY2" fmla="*/ 0 h 305688"/>
                  <a:gd name="connsiteX3" fmla="*/ 405416 w 486472"/>
                  <a:gd name="connsiteY3" fmla="*/ 28658 h 305688"/>
                  <a:gd name="connsiteX4" fmla="*/ 405416 w 486472"/>
                  <a:gd name="connsiteY4" fmla="*/ 277030 h 305688"/>
                  <a:gd name="connsiteX5" fmla="*/ 432435 w 486472"/>
                  <a:gd name="connsiteY5" fmla="*/ 305689 h 305688"/>
                  <a:gd name="connsiteX6" fmla="*/ 459454 w 486472"/>
                  <a:gd name="connsiteY6" fmla="*/ 305689 h 305688"/>
                  <a:gd name="connsiteX7" fmla="*/ 486473 w 486472"/>
                  <a:gd name="connsiteY7" fmla="*/ 277030 h 305688"/>
                  <a:gd name="connsiteX8" fmla="*/ 486473 w 486472"/>
                  <a:gd name="connsiteY8" fmla="*/ 28658 h 305688"/>
                  <a:gd name="connsiteX9" fmla="*/ 298107 w 486472"/>
                  <a:gd name="connsiteY9" fmla="*/ 61138 h 305688"/>
                  <a:gd name="connsiteX10" fmla="*/ 325126 w 486472"/>
                  <a:gd name="connsiteY10" fmla="*/ 61138 h 305688"/>
                  <a:gd name="connsiteX11" fmla="*/ 352144 w 486472"/>
                  <a:gd name="connsiteY11" fmla="*/ 90463 h 305688"/>
                  <a:gd name="connsiteX12" fmla="*/ 352144 w 486472"/>
                  <a:gd name="connsiteY12" fmla="*/ 276320 h 305688"/>
                  <a:gd name="connsiteX13" fmla="*/ 325126 w 486472"/>
                  <a:gd name="connsiteY13" fmla="*/ 305644 h 305688"/>
                  <a:gd name="connsiteX14" fmla="*/ 298107 w 486472"/>
                  <a:gd name="connsiteY14" fmla="*/ 305644 h 305688"/>
                  <a:gd name="connsiteX15" fmla="*/ 271088 w 486472"/>
                  <a:gd name="connsiteY15" fmla="*/ 276320 h 305688"/>
                  <a:gd name="connsiteX16" fmla="*/ 271088 w 486472"/>
                  <a:gd name="connsiteY16" fmla="*/ 90507 h 305688"/>
                  <a:gd name="connsiteX17" fmla="*/ 298107 w 486472"/>
                  <a:gd name="connsiteY17" fmla="*/ 61182 h 305688"/>
                  <a:gd name="connsiteX18" fmla="*/ 188366 w 486472"/>
                  <a:gd name="connsiteY18" fmla="*/ 127385 h 305688"/>
                  <a:gd name="connsiteX19" fmla="*/ 161347 w 486472"/>
                  <a:gd name="connsiteY19" fmla="*/ 127385 h 305688"/>
                  <a:gd name="connsiteX20" fmla="*/ 134328 w 486472"/>
                  <a:gd name="connsiteY20" fmla="*/ 157110 h 305688"/>
                  <a:gd name="connsiteX21" fmla="*/ 134328 w 486472"/>
                  <a:gd name="connsiteY21" fmla="*/ 275964 h 305688"/>
                  <a:gd name="connsiteX22" fmla="*/ 161347 w 486472"/>
                  <a:gd name="connsiteY22" fmla="*/ 305689 h 305688"/>
                  <a:gd name="connsiteX23" fmla="*/ 188366 w 486472"/>
                  <a:gd name="connsiteY23" fmla="*/ 305689 h 305688"/>
                  <a:gd name="connsiteX24" fmla="*/ 215384 w 486472"/>
                  <a:gd name="connsiteY24" fmla="*/ 275964 h 305688"/>
                  <a:gd name="connsiteX25" fmla="*/ 215384 w 486472"/>
                  <a:gd name="connsiteY25" fmla="*/ 157110 h 305688"/>
                  <a:gd name="connsiteX26" fmla="*/ 188366 w 486472"/>
                  <a:gd name="connsiteY26" fmla="*/ 127385 h 305688"/>
                  <a:gd name="connsiteX27" fmla="*/ 54038 w 486472"/>
                  <a:gd name="connsiteY27" fmla="*/ 188523 h 305688"/>
                  <a:gd name="connsiteX28" fmla="*/ 27019 w 486472"/>
                  <a:gd name="connsiteY28" fmla="*/ 188523 h 305688"/>
                  <a:gd name="connsiteX29" fmla="*/ 0 w 486472"/>
                  <a:gd name="connsiteY29" fmla="*/ 217803 h 305688"/>
                  <a:gd name="connsiteX30" fmla="*/ 0 w 486472"/>
                  <a:gd name="connsiteY30" fmla="*/ 276408 h 305688"/>
                  <a:gd name="connsiteX31" fmla="*/ 27019 w 486472"/>
                  <a:gd name="connsiteY31" fmla="*/ 305689 h 305688"/>
                  <a:gd name="connsiteX32" fmla="*/ 54038 w 486472"/>
                  <a:gd name="connsiteY32" fmla="*/ 305689 h 305688"/>
                  <a:gd name="connsiteX33" fmla="*/ 81056 w 486472"/>
                  <a:gd name="connsiteY33" fmla="*/ 276408 h 305688"/>
                  <a:gd name="connsiteX34" fmla="*/ 81056 w 486472"/>
                  <a:gd name="connsiteY34" fmla="*/ 217803 h 305688"/>
                  <a:gd name="connsiteX35" fmla="*/ 54038 w 486472"/>
                  <a:gd name="connsiteY35" fmla="*/ 188523 h 30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6472" h="305688">
                    <a:moveTo>
                      <a:pt x="486473" y="28658"/>
                    </a:moveTo>
                    <a:cubicBezTo>
                      <a:pt x="486473" y="12841"/>
                      <a:pt x="474359" y="0"/>
                      <a:pt x="459454" y="0"/>
                    </a:cubicBezTo>
                    <a:lnTo>
                      <a:pt x="432435" y="0"/>
                    </a:lnTo>
                    <a:cubicBezTo>
                      <a:pt x="417530" y="0"/>
                      <a:pt x="405416" y="12841"/>
                      <a:pt x="405416" y="28658"/>
                    </a:cubicBezTo>
                    <a:lnTo>
                      <a:pt x="405416" y="277030"/>
                    </a:lnTo>
                    <a:cubicBezTo>
                      <a:pt x="405416" y="292848"/>
                      <a:pt x="417530" y="305689"/>
                      <a:pt x="432435" y="305689"/>
                    </a:cubicBezTo>
                    <a:lnTo>
                      <a:pt x="459454" y="305689"/>
                    </a:lnTo>
                    <a:cubicBezTo>
                      <a:pt x="474359" y="305689"/>
                      <a:pt x="486473" y="292848"/>
                      <a:pt x="486473" y="277030"/>
                    </a:cubicBezTo>
                    <a:lnTo>
                      <a:pt x="486473" y="28658"/>
                    </a:lnTo>
                    <a:close/>
                    <a:moveTo>
                      <a:pt x="298107" y="61138"/>
                    </a:moveTo>
                    <a:lnTo>
                      <a:pt x="325126" y="61138"/>
                    </a:lnTo>
                    <a:cubicBezTo>
                      <a:pt x="340031" y="61138"/>
                      <a:pt x="352144" y="74289"/>
                      <a:pt x="352144" y="90463"/>
                    </a:cubicBezTo>
                    <a:lnTo>
                      <a:pt x="352144" y="276320"/>
                    </a:lnTo>
                    <a:cubicBezTo>
                      <a:pt x="352144" y="292537"/>
                      <a:pt x="340076" y="305644"/>
                      <a:pt x="325126" y="305644"/>
                    </a:cubicBezTo>
                    <a:lnTo>
                      <a:pt x="298107" y="305644"/>
                    </a:lnTo>
                    <a:cubicBezTo>
                      <a:pt x="283202" y="305644"/>
                      <a:pt x="271088" y="292493"/>
                      <a:pt x="271088" y="276320"/>
                    </a:cubicBezTo>
                    <a:lnTo>
                      <a:pt x="271088" y="90507"/>
                    </a:lnTo>
                    <a:cubicBezTo>
                      <a:pt x="271088" y="74289"/>
                      <a:pt x="283202" y="61182"/>
                      <a:pt x="298107" y="61182"/>
                    </a:cubicBezTo>
                    <a:close/>
                    <a:moveTo>
                      <a:pt x="188366" y="127385"/>
                    </a:moveTo>
                    <a:lnTo>
                      <a:pt x="161347" y="127385"/>
                    </a:lnTo>
                    <a:cubicBezTo>
                      <a:pt x="146442" y="127385"/>
                      <a:pt x="134328" y="140670"/>
                      <a:pt x="134328" y="157110"/>
                    </a:cubicBezTo>
                    <a:lnTo>
                      <a:pt x="134328" y="275964"/>
                    </a:lnTo>
                    <a:cubicBezTo>
                      <a:pt x="134328" y="292359"/>
                      <a:pt x="146397" y="305689"/>
                      <a:pt x="161347" y="305689"/>
                    </a:cubicBezTo>
                    <a:lnTo>
                      <a:pt x="188366" y="305689"/>
                    </a:lnTo>
                    <a:cubicBezTo>
                      <a:pt x="203271" y="305689"/>
                      <a:pt x="215384" y="292404"/>
                      <a:pt x="215384" y="275964"/>
                    </a:cubicBezTo>
                    <a:lnTo>
                      <a:pt x="215384" y="157110"/>
                    </a:lnTo>
                    <a:cubicBezTo>
                      <a:pt x="215384" y="140715"/>
                      <a:pt x="203271" y="127385"/>
                      <a:pt x="188366" y="127385"/>
                    </a:cubicBezTo>
                    <a:close/>
                    <a:moveTo>
                      <a:pt x="54038" y="188523"/>
                    </a:moveTo>
                    <a:lnTo>
                      <a:pt x="27019" y="188523"/>
                    </a:lnTo>
                    <a:cubicBezTo>
                      <a:pt x="12113" y="188523"/>
                      <a:pt x="0" y="201630"/>
                      <a:pt x="0" y="217803"/>
                    </a:cubicBezTo>
                    <a:lnTo>
                      <a:pt x="0" y="276408"/>
                    </a:lnTo>
                    <a:cubicBezTo>
                      <a:pt x="0" y="292581"/>
                      <a:pt x="12113" y="305689"/>
                      <a:pt x="27019" y="305689"/>
                    </a:cubicBezTo>
                    <a:lnTo>
                      <a:pt x="54038" y="305689"/>
                    </a:lnTo>
                    <a:cubicBezTo>
                      <a:pt x="68943" y="305689"/>
                      <a:pt x="81056" y="292581"/>
                      <a:pt x="81056" y="276408"/>
                    </a:cubicBezTo>
                    <a:lnTo>
                      <a:pt x="81056" y="217803"/>
                    </a:lnTo>
                    <a:cubicBezTo>
                      <a:pt x="81056" y="201630"/>
                      <a:pt x="68943" y="188523"/>
                      <a:pt x="54038" y="188523"/>
                    </a:cubicBezTo>
                    <a:close/>
                  </a:path>
                </a:pathLst>
              </a:custGeom>
              <a:grp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7182D"/>
                  </a:solidFill>
                  <a:effectLst/>
                  <a:uLnTx/>
                  <a:uFillTx/>
                </a:endParaRPr>
              </a:p>
            </p:txBody>
          </p:sp>
        </p:grpSp>
      </p:grpSp>
      <p:sp>
        <p:nvSpPr>
          <p:cNvPr id="5" name="Title 4">
            <a:extLst>
              <a:ext uri="{FF2B5EF4-FFF2-40B4-BE49-F238E27FC236}">
                <a16:creationId xmlns:a16="http://schemas.microsoft.com/office/drawing/2014/main" id="{C23A057F-3699-9CE0-141E-64548A4CC7E5}"/>
              </a:ext>
            </a:extLst>
          </p:cNvPr>
          <p:cNvSpPr>
            <a:spLocks noGrp="1"/>
          </p:cNvSpPr>
          <p:nvPr>
            <p:ph type="title"/>
          </p:nvPr>
        </p:nvSpPr>
        <p:spPr/>
        <p:txBody>
          <a:bodyPr/>
          <a:lstStyle/>
          <a:p>
            <a:r>
              <a:rPr lang="en-US"/>
              <a:t>Cisco Webex App</a:t>
            </a:r>
          </a:p>
        </p:txBody>
      </p:sp>
      <p:sp>
        <p:nvSpPr>
          <p:cNvPr id="4" name="Footer Placeholder 3">
            <a:extLst>
              <a:ext uri="{FF2B5EF4-FFF2-40B4-BE49-F238E27FC236}">
                <a16:creationId xmlns:a16="http://schemas.microsoft.com/office/drawing/2014/main" id="{983B0950-B186-2738-04C8-5CB26E3296AA}"/>
              </a:ext>
            </a:extLst>
          </p:cNvPr>
          <p:cNvSpPr>
            <a:spLocks noGrp="1"/>
          </p:cNvSpPr>
          <p:nvPr>
            <p:ph type="ftr" sz="quarter" idx="11"/>
          </p:nvPr>
        </p:nvSpPr>
        <p:spPr/>
        <p:txBody>
          <a:bodyPr/>
          <a:lstStyle/>
          <a:p>
            <a:r>
              <a:rPr lang="en-US"/>
              <a:t>Session ID: BRKSEC-XXXX</a:t>
            </a:r>
          </a:p>
        </p:txBody>
      </p:sp>
      <p:sp>
        <p:nvSpPr>
          <p:cNvPr id="9" name="Text Placeholder 4">
            <a:extLst>
              <a:ext uri="{FF2B5EF4-FFF2-40B4-BE49-F238E27FC236}">
                <a16:creationId xmlns:a16="http://schemas.microsoft.com/office/drawing/2014/main" id="{4711660E-9754-822A-38B1-83704E2ACFAD}"/>
              </a:ext>
            </a:extLst>
          </p:cNvPr>
          <p:cNvSpPr txBox="1">
            <a:spLocks/>
          </p:cNvSpPr>
          <p:nvPr/>
        </p:nvSpPr>
        <p:spPr>
          <a:xfrm>
            <a:off x="225733" y="1198963"/>
            <a:ext cx="4661954" cy="924337"/>
          </a:xfrm>
          <a:prstGeom prst="rect">
            <a:avLst/>
          </a:prstGeom>
        </p:spPr>
        <p:txBody>
          <a:bodyPr lIns="91440" tIns="45720" rIns="91440" bIns="45720" anchor="t"/>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marL="1905" marR="0" lvl="0" indent="0" algn="l" defTabSz="1219110" rtl="0" eaLnBrk="1" fontAlgn="base" latinLnBrk="0" hangingPunct="1">
              <a:spcBef>
                <a:spcPts val="0"/>
              </a:spcBef>
              <a:spcAft>
                <a:spcPts val="600"/>
              </a:spcAft>
              <a:buClrTx/>
              <a:buSzPct val="80000"/>
              <a:buFont typeface="Arial" panose="020B0604020202020204" pitchFamily="34" charset="0"/>
              <a:buNone/>
              <a:tabLst/>
              <a:defRPr/>
            </a:pPr>
            <a:r>
              <a:rPr kumimoji="0" lang="en-US" sz="1600" b="1" u="none" strike="noStrike" kern="0" cap="none" spc="0" normalizeH="0" baseline="0" noProof="0" dirty="0">
                <a:ln>
                  <a:noFill/>
                </a:ln>
                <a:solidFill>
                  <a:schemeClr val="bg1"/>
                </a:solidFill>
                <a:effectLst/>
                <a:uLnTx/>
                <a:uFillTx/>
                <a:latin typeface="CiscoSansTT" panose="020B0503020201020303" pitchFamily="34" charset="0"/>
                <a:ea typeface="+mn-ea"/>
                <a:cs typeface="CiscoSansTT" panose="020B0503020201020303" pitchFamily="34" charset="0"/>
                <a:sym typeface="Arial" pitchFamily="34" charset="0"/>
              </a:rPr>
              <a:t>Questions? </a:t>
            </a:r>
            <a:endParaRPr kumimoji="0" lang="en-US" sz="1600" kern="0" dirty="0">
              <a:solidFill>
                <a:schemeClr val="bg1"/>
              </a:solidFill>
              <a:latin typeface="+mn-lt"/>
              <a:ea typeface="+mn-ea"/>
              <a:cs typeface="CiscoSansTT"/>
              <a:sym typeface="Arial" pitchFamily="34" charset="0"/>
            </a:endParaRPr>
          </a:p>
          <a:p>
            <a:pPr marL="1905" marR="0" lvl="0" indent="0" algn="l" defTabSz="1219110" rtl="0" eaLnBrk="1" fontAlgn="base" latinLnBrk="0" hangingPunct="1">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bg1"/>
                </a:solidFill>
                <a:effectLst/>
                <a:uLnTx/>
                <a:uFillTx/>
                <a:latin typeface="+mn-lt"/>
                <a:ea typeface="+mn-ea"/>
                <a:cs typeface="CiscoSansTT"/>
                <a:sym typeface="Arial" pitchFamily="34" charset="0"/>
              </a:rPr>
              <a:t>Use Cisco Webex App</a:t>
            </a:r>
            <a:r>
              <a:rPr lang="en-US" sz="1600" kern="0" dirty="0">
                <a:solidFill>
                  <a:schemeClr val="bg1"/>
                </a:solidFill>
                <a:latin typeface="+mn-lt"/>
                <a:ea typeface="ＭＳ Ｐゴシック"/>
                <a:cs typeface="CiscoSansTT"/>
              </a:rPr>
              <a:t> </a:t>
            </a:r>
            <a:r>
              <a:rPr kumimoji="0" lang="en-US" sz="1600" b="0" i="0" u="none" strike="noStrike" kern="0" cap="none" spc="0" normalizeH="0" baseline="0" noProof="0" dirty="0">
                <a:ln>
                  <a:noFill/>
                </a:ln>
                <a:solidFill>
                  <a:schemeClr val="bg1"/>
                </a:solidFill>
                <a:effectLst/>
                <a:uLnTx/>
                <a:uFillTx/>
                <a:latin typeface="+mn-lt"/>
                <a:ea typeface="+mn-ea"/>
                <a:cs typeface="CiscoSansTT"/>
                <a:sym typeface="Arial" pitchFamily="34" charset="0"/>
              </a:rPr>
              <a:t>to chat </a:t>
            </a:r>
            <a:br>
              <a:rPr lang="en-US" sz="1600" b="0" i="0" u="none" strike="noStrike" kern="0" cap="none" spc="0" normalizeH="0" baseline="0" noProof="0" dirty="0">
                <a:ln>
                  <a:noFill/>
                </a:ln>
                <a:solidFill>
                  <a:schemeClr val="bg1"/>
                </a:solidFill>
                <a:effectLst/>
                <a:uLnTx/>
                <a:uFillTx/>
                <a:latin typeface="+mn-lt"/>
                <a:ea typeface="+mn-ea"/>
                <a:cs typeface="CiscoSansTT"/>
              </a:rPr>
            </a:br>
            <a:r>
              <a:rPr kumimoji="0" lang="en-US" sz="1600" b="0" i="0" u="none" strike="noStrike" kern="0" cap="none" spc="0" normalizeH="0" baseline="0" noProof="0" dirty="0">
                <a:ln>
                  <a:noFill/>
                </a:ln>
                <a:solidFill>
                  <a:schemeClr val="bg1"/>
                </a:solidFill>
                <a:effectLst/>
                <a:uLnTx/>
                <a:uFillTx/>
                <a:latin typeface="+mn-lt"/>
                <a:ea typeface="+mn-ea"/>
                <a:cs typeface="CiscoSansTT"/>
                <a:sym typeface="Arial" pitchFamily="34" charset="0"/>
              </a:rPr>
              <a:t>with the speaker after the session</a:t>
            </a:r>
            <a:endParaRPr lang="en-US" sz="1600" b="0" i="0" u="none" strike="noStrike" kern="0" cap="none" spc="0" normalizeH="0" baseline="0" noProof="0" dirty="0">
              <a:ln>
                <a:noFill/>
              </a:ln>
              <a:solidFill>
                <a:schemeClr val="bg1"/>
              </a:solidFill>
              <a:effectLst/>
              <a:uLnTx/>
              <a:uFillTx/>
              <a:latin typeface="+mn-lt"/>
              <a:ea typeface="+mn-ea"/>
              <a:cs typeface="CiscoSansTT"/>
            </a:endParaRPr>
          </a:p>
        </p:txBody>
      </p:sp>
      <p:sp>
        <p:nvSpPr>
          <p:cNvPr id="10" name="Text Placeholder 4">
            <a:extLst>
              <a:ext uri="{FF2B5EF4-FFF2-40B4-BE49-F238E27FC236}">
                <a16:creationId xmlns:a16="http://schemas.microsoft.com/office/drawing/2014/main" id="{38450778-9266-0B13-0E46-871EAEE0A76D}"/>
              </a:ext>
            </a:extLst>
          </p:cNvPr>
          <p:cNvSpPr txBox="1">
            <a:spLocks/>
          </p:cNvSpPr>
          <p:nvPr/>
        </p:nvSpPr>
        <p:spPr>
          <a:xfrm>
            <a:off x="625566" y="2922284"/>
            <a:ext cx="5626110" cy="176426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91440" tIns="45720" rIns="91440" bIns="45720" anchor="t"/>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marL="1905" marR="0" lvl="0" indent="0" algn="l" defTabSz="1219110" rtl="0" eaLnBrk="1" fontAlgn="base" latinLnBrk="0" hangingPunct="1">
              <a:spcBef>
                <a:spcPts val="0"/>
              </a:spcBef>
              <a:spcAft>
                <a:spcPts val="1800"/>
              </a:spcAft>
              <a:buClrTx/>
              <a:buSzPct val="80000"/>
              <a:buFont typeface="Arial" panose="020B0604020202020204" pitchFamily="34" charset="0"/>
              <a:buNone/>
              <a:tabLst/>
              <a:defRPr/>
            </a:pPr>
            <a:r>
              <a:rPr kumimoji="0" lang="en-US" sz="1600" b="0" i="0" u="none" strike="noStrike" kern="0" cap="none" spc="0" normalizeH="0" baseline="0" noProof="0">
                <a:ln>
                  <a:noFill/>
                </a:ln>
                <a:solidFill>
                  <a:schemeClr val="bg1"/>
                </a:solidFill>
                <a:effectLst/>
                <a:uLnTx/>
                <a:uFillTx/>
                <a:latin typeface="+mn-lt"/>
                <a:ea typeface="+mn-ea"/>
                <a:cs typeface="CiscoSansTT"/>
                <a:sym typeface="Arial" pitchFamily="34" charset="0"/>
              </a:rPr>
              <a:t>Find this session in the Cisco Live Mobile App</a:t>
            </a:r>
            <a:endParaRPr lang="en-US" sz="1600" b="0" i="0" u="none" strike="noStrike" kern="0" cap="none" spc="0" normalizeH="0" baseline="0" noProof="0">
              <a:ln>
                <a:noFill/>
              </a:ln>
              <a:solidFill>
                <a:schemeClr val="bg1"/>
              </a:solidFill>
              <a:effectLst/>
              <a:uLnTx/>
              <a:uFillTx/>
              <a:latin typeface="+mn-lt"/>
              <a:ea typeface="+mn-ea"/>
              <a:cs typeface="CiscoSansTT"/>
            </a:endParaRPr>
          </a:p>
          <a:p>
            <a:pPr marL="1905" marR="0" lvl="0" indent="0" algn="l" defTabSz="1219110" rtl="0" eaLnBrk="1" fontAlgn="base" latinLnBrk="0" hangingPunct="1">
              <a:spcBef>
                <a:spcPts val="0"/>
              </a:spcBef>
              <a:spcAft>
                <a:spcPts val="1800"/>
              </a:spcAft>
              <a:buClrTx/>
              <a:buSzPct val="80000"/>
              <a:buFont typeface="Arial" panose="020B0604020202020204" pitchFamily="34" charset="0"/>
              <a:buNone/>
              <a:tabLst/>
              <a:defRPr/>
            </a:pPr>
            <a:r>
              <a:rPr kumimoji="0" lang="en-US" sz="1600" b="0" i="0" u="none" strike="noStrike" kern="0" cap="none" spc="0" normalizeH="0" baseline="0" noProof="0">
                <a:ln>
                  <a:noFill/>
                </a:ln>
                <a:solidFill>
                  <a:schemeClr val="bg1"/>
                </a:solidFill>
                <a:effectLst/>
                <a:uLnTx/>
                <a:uFillTx/>
                <a:latin typeface="+mn-lt"/>
                <a:ea typeface="+mn-ea"/>
                <a:cs typeface="CiscoSansTT"/>
                <a:sym typeface="Arial" pitchFamily="34" charset="0"/>
              </a:rPr>
              <a:t>Click “Join the Discussion”</a:t>
            </a:r>
            <a:endParaRPr lang="en-US" sz="1600" b="0" i="0" u="none" strike="noStrike" kern="0" cap="none" spc="0" normalizeH="0" baseline="0" noProof="0">
              <a:ln>
                <a:noFill/>
              </a:ln>
              <a:solidFill>
                <a:schemeClr val="bg1"/>
              </a:solidFill>
              <a:effectLst/>
              <a:uLnTx/>
              <a:uFillTx/>
              <a:latin typeface="+mn-lt"/>
              <a:ea typeface="+mn-ea"/>
              <a:cs typeface="CiscoSansTT"/>
            </a:endParaRPr>
          </a:p>
          <a:p>
            <a:pPr marL="1905" marR="0" lvl="0" indent="0" algn="l" defTabSz="1219110" rtl="0" eaLnBrk="1" fontAlgn="base" latinLnBrk="0" hangingPunct="1">
              <a:spcBef>
                <a:spcPts val="0"/>
              </a:spcBef>
              <a:spcAft>
                <a:spcPts val="1800"/>
              </a:spcAft>
              <a:buClrTx/>
              <a:buSzPct val="80000"/>
              <a:buFont typeface="Arial" panose="020B0604020202020204" pitchFamily="34" charset="0"/>
              <a:buNone/>
              <a:tabLst/>
              <a:defRPr/>
            </a:pPr>
            <a:r>
              <a:rPr kumimoji="0" lang="en-US" sz="1600" b="0" i="0" u="none" strike="noStrike" kern="0" cap="none" spc="0" normalizeH="0" baseline="0" noProof="0">
                <a:ln>
                  <a:noFill/>
                </a:ln>
                <a:solidFill>
                  <a:schemeClr val="bg1"/>
                </a:solidFill>
                <a:effectLst/>
                <a:uLnTx/>
                <a:uFillTx/>
                <a:latin typeface="+mn-lt"/>
                <a:ea typeface="+mn-ea"/>
                <a:cs typeface="CiscoSansTT"/>
                <a:sym typeface="Arial" pitchFamily="34" charset="0"/>
              </a:rPr>
              <a:t>Install the Webex App or go directly to the Webex space</a:t>
            </a:r>
            <a:endParaRPr lang="en-US" sz="1600" b="0" i="0" u="none" strike="noStrike" kern="0" cap="none" spc="0" normalizeH="0" baseline="0" noProof="0">
              <a:ln>
                <a:noFill/>
              </a:ln>
              <a:solidFill>
                <a:schemeClr val="bg1"/>
              </a:solidFill>
              <a:effectLst/>
              <a:uLnTx/>
              <a:uFillTx/>
              <a:latin typeface="+mn-lt"/>
              <a:ea typeface="+mn-ea"/>
              <a:cs typeface="CiscoSansTT"/>
            </a:endParaRPr>
          </a:p>
          <a:p>
            <a:pPr marL="1905" marR="0" lvl="0" indent="0" algn="l" defTabSz="1219110" rtl="0" eaLnBrk="1" fontAlgn="base" latinLnBrk="0" hangingPunct="1">
              <a:spcBef>
                <a:spcPts val="0"/>
              </a:spcBef>
              <a:spcAft>
                <a:spcPts val="1800"/>
              </a:spcAft>
              <a:buClrTx/>
              <a:buSzPct val="80000"/>
              <a:buFont typeface="Arial" panose="020B0604020202020204" pitchFamily="34" charset="0"/>
              <a:buNone/>
              <a:tabLst/>
              <a:defRPr/>
            </a:pPr>
            <a:r>
              <a:rPr kumimoji="0" lang="en-US" sz="1600" b="0" i="0" u="none" strike="noStrike" kern="0" cap="none" spc="0" normalizeH="0" baseline="0" noProof="0">
                <a:ln>
                  <a:noFill/>
                </a:ln>
                <a:solidFill>
                  <a:schemeClr val="bg1"/>
                </a:solidFill>
                <a:effectLst/>
                <a:uLnTx/>
                <a:uFillTx/>
                <a:latin typeface="+mn-lt"/>
                <a:ea typeface="+mn-ea"/>
                <a:cs typeface="CiscoSansTT"/>
                <a:sym typeface="Arial" pitchFamily="34" charset="0"/>
              </a:rPr>
              <a:t>Enter messages/questions in the Webex space</a:t>
            </a:r>
            <a:endParaRPr lang="en-US" sz="1600" b="0" i="0" u="none" strike="noStrike" kern="0" cap="none" spc="0" normalizeH="0" baseline="0" noProof="0">
              <a:ln>
                <a:noFill/>
              </a:ln>
              <a:solidFill>
                <a:schemeClr val="bg1"/>
              </a:solidFill>
              <a:effectLst/>
              <a:uLnTx/>
              <a:uFillTx/>
              <a:latin typeface="+mn-lt"/>
              <a:ea typeface="+mn-ea"/>
              <a:cs typeface="CiscoSansTT"/>
            </a:endParaRPr>
          </a:p>
        </p:txBody>
      </p:sp>
      <p:sp>
        <p:nvSpPr>
          <p:cNvPr id="11" name="Text Placeholder 4">
            <a:extLst>
              <a:ext uri="{FF2B5EF4-FFF2-40B4-BE49-F238E27FC236}">
                <a16:creationId xmlns:a16="http://schemas.microsoft.com/office/drawing/2014/main" id="{BEE19CED-D2B5-1EA1-002A-8979D6A7D26C}"/>
              </a:ext>
            </a:extLst>
          </p:cNvPr>
          <p:cNvSpPr txBox="1">
            <a:spLocks/>
          </p:cNvSpPr>
          <p:nvPr/>
        </p:nvSpPr>
        <p:spPr>
          <a:xfrm>
            <a:off x="225734" y="2531674"/>
            <a:ext cx="4063999" cy="318124"/>
          </a:xfrm>
          <a:prstGeom prst="rect">
            <a:avLst/>
          </a:prstGeom>
        </p:spPr>
        <p:txBody>
          <a:bodyPr anchor="t"/>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marL="1905" defTabSz="1219110">
              <a:lnSpc>
                <a:spcPct val="90000"/>
              </a:lnSpc>
              <a:spcBef>
                <a:spcPts val="0"/>
              </a:spcBef>
              <a:spcAft>
                <a:spcPts val="600"/>
              </a:spcAft>
              <a:buSzPct val="80000"/>
              <a:defRPr/>
            </a:pPr>
            <a:r>
              <a:rPr lang="en-US" sz="1600" b="1" kern="0">
                <a:solidFill>
                  <a:schemeClr val="bg1"/>
                </a:solidFill>
                <a:latin typeface="CiscoSansTT" panose="020B0503020201020303" pitchFamily="34" charset="0"/>
                <a:ea typeface="+mn-ea"/>
                <a:cs typeface="CiscoSansTT" panose="020B0503020201020303" pitchFamily="34" charset="0"/>
                <a:sym typeface="Arial" pitchFamily="34" charset="0"/>
              </a:rPr>
              <a:t>How</a:t>
            </a:r>
          </a:p>
        </p:txBody>
      </p:sp>
      <p:sp>
        <p:nvSpPr>
          <p:cNvPr id="12" name="Text Placeholder 4">
            <a:extLst>
              <a:ext uri="{FF2B5EF4-FFF2-40B4-BE49-F238E27FC236}">
                <a16:creationId xmlns:a16="http://schemas.microsoft.com/office/drawing/2014/main" id="{04BF3DD7-F173-4309-6504-E4EC73A84302}"/>
              </a:ext>
            </a:extLst>
          </p:cNvPr>
          <p:cNvSpPr txBox="1">
            <a:spLocks/>
          </p:cNvSpPr>
          <p:nvPr/>
        </p:nvSpPr>
        <p:spPr>
          <a:xfrm>
            <a:off x="225731" y="5088887"/>
            <a:ext cx="7669125" cy="326556"/>
          </a:xfrm>
          <a:prstGeom prst="rect">
            <a:avLst/>
          </a:prstGeo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marL="1905" defTabSz="1219110">
              <a:lnSpc>
                <a:spcPct val="90000"/>
              </a:lnSpc>
              <a:spcBef>
                <a:spcPts val="0"/>
              </a:spcBef>
              <a:spcAft>
                <a:spcPts val="600"/>
              </a:spcAft>
              <a:buSzPct val="80000"/>
              <a:defRPr/>
            </a:pPr>
            <a:r>
              <a:rPr lang="en-US" sz="1600" b="1" kern="0" dirty="0">
                <a:solidFill>
                  <a:schemeClr val="bg1"/>
                </a:solidFill>
                <a:latin typeface="CiscoSansTT" panose="020B0503020201020303" pitchFamily="34" charset="0"/>
                <a:ea typeface="+mn-ea"/>
                <a:cs typeface="CiscoSansTT" panose="020B0503020201020303" pitchFamily="34" charset="0"/>
                <a:sym typeface="Arial" pitchFamily="34" charset="0"/>
              </a:rPr>
              <a:t>Webex spaces will be moderated by the speaker until </a:t>
            </a:r>
            <a:r>
              <a:rPr lang="en-US" sz="1600" b="1" kern="0" dirty="0">
                <a:solidFill>
                  <a:schemeClr val="bg1"/>
                </a:solidFill>
                <a:latin typeface="CiscoSansTT" panose="020B0503020201020303" pitchFamily="34" charset="0"/>
                <a:cs typeface="CiscoSansTT" panose="020B0503020201020303" pitchFamily="34" charset="0"/>
                <a:sym typeface="Arial" pitchFamily="34" charset="0"/>
              </a:rPr>
              <a:t>14 November 2025</a:t>
            </a:r>
            <a:r>
              <a:rPr lang="en-US" sz="1600" b="1" kern="0" dirty="0">
                <a:solidFill>
                  <a:schemeClr val="bg1"/>
                </a:solidFill>
                <a:latin typeface="CiscoSansTT" panose="020B0503020201020303" pitchFamily="34" charset="0"/>
                <a:ea typeface="+mn-ea"/>
                <a:cs typeface="CiscoSansTT" panose="020B0503020201020303" pitchFamily="34" charset="0"/>
                <a:sym typeface="Arial" pitchFamily="34" charset="0"/>
              </a:rPr>
              <a:t>.</a:t>
            </a:r>
          </a:p>
        </p:txBody>
      </p:sp>
      <p:sp>
        <p:nvSpPr>
          <p:cNvPr id="13" name="Oval 12">
            <a:extLst>
              <a:ext uri="{FF2B5EF4-FFF2-40B4-BE49-F238E27FC236}">
                <a16:creationId xmlns:a16="http://schemas.microsoft.com/office/drawing/2014/main" id="{92307CB1-E301-4D2F-E0C6-49758B88B9DA}"/>
              </a:ext>
            </a:extLst>
          </p:cNvPr>
          <p:cNvSpPr>
            <a:spLocks noChangeAspect="1"/>
          </p:cNvSpPr>
          <p:nvPr/>
        </p:nvSpPr>
        <p:spPr>
          <a:xfrm>
            <a:off x="327061" y="2950452"/>
            <a:ext cx="274660" cy="27466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0957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effectLst/>
                <a:uLnTx/>
                <a:uFillTx/>
                <a:latin typeface="+mn-lt"/>
                <a:ea typeface="+mn-ea"/>
                <a:cs typeface="CiscoSansTT"/>
              </a:rPr>
              <a:t>1</a:t>
            </a:r>
            <a:endParaRPr lang="en-US" sz="1300" b="0" i="0" u="none" strike="noStrike" kern="1200" cap="none" spc="0" normalizeH="0" baseline="0" noProof="0">
              <a:ln>
                <a:noFill/>
              </a:ln>
              <a:effectLst/>
              <a:uLnTx/>
              <a:uFillTx/>
              <a:latin typeface="+mn-lt"/>
              <a:ea typeface="+mn-ea"/>
              <a:cs typeface="CiscoSansTT"/>
            </a:endParaRPr>
          </a:p>
        </p:txBody>
      </p:sp>
      <p:sp>
        <p:nvSpPr>
          <p:cNvPr id="14" name="Oval 13">
            <a:extLst>
              <a:ext uri="{FF2B5EF4-FFF2-40B4-BE49-F238E27FC236}">
                <a16:creationId xmlns:a16="http://schemas.microsoft.com/office/drawing/2014/main" id="{6804F716-F3F1-FD32-13D8-05B7D0BBD2DF}"/>
              </a:ext>
            </a:extLst>
          </p:cNvPr>
          <p:cNvSpPr>
            <a:spLocks noChangeAspect="1"/>
          </p:cNvSpPr>
          <p:nvPr/>
        </p:nvSpPr>
        <p:spPr>
          <a:xfrm>
            <a:off x="327061" y="3420657"/>
            <a:ext cx="274660" cy="27466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0957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effectLst/>
                <a:uLnTx/>
                <a:uFillTx/>
                <a:latin typeface="+mn-lt"/>
                <a:ea typeface="+mn-ea"/>
                <a:cs typeface="CiscoSansTT"/>
              </a:rPr>
              <a:t>2</a:t>
            </a:r>
            <a:endParaRPr lang="en-US" sz="1300" b="0" i="0" u="none" strike="noStrike" kern="1200" cap="none" spc="0" normalizeH="0" baseline="0" noProof="0">
              <a:ln>
                <a:noFill/>
              </a:ln>
              <a:effectLst/>
              <a:uLnTx/>
              <a:uFillTx/>
              <a:latin typeface="+mn-lt"/>
              <a:ea typeface="+mn-ea"/>
              <a:cs typeface="CiscoSansTT"/>
            </a:endParaRPr>
          </a:p>
        </p:txBody>
      </p:sp>
      <p:sp>
        <p:nvSpPr>
          <p:cNvPr id="15" name="Oval 14">
            <a:extLst>
              <a:ext uri="{FF2B5EF4-FFF2-40B4-BE49-F238E27FC236}">
                <a16:creationId xmlns:a16="http://schemas.microsoft.com/office/drawing/2014/main" id="{149BA48F-39E2-8FFF-297A-F4E76EF19A9A}"/>
              </a:ext>
            </a:extLst>
          </p:cNvPr>
          <p:cNvSpPr>
            <a:spLocks noChangeAspect="1"/>
          </p:cNvSpPr>
          <p:nvPr/>
        </p:nvSpPr>
        <p:spPr>
          <a:xfrm>
            <a:off x="327061" y="3890862"/>
            <a:ext cx="274660" cy="27466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0957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effectLst/>
                <a:uLnTx/>
                <a:uFillTx/>
                <a:latin typeface="+mn-lt"/>
                <a:ea typeface="+mn-ea"/>
                <a:cs typeface="CiscoSansTT"/>
              </a:rPr>
              <a:t>3</a:t>
            </a:r>
            <a:endParaRPr lang="en-US" sz="1300" b="0" i="0" u="none" strike="noStrike" kern="1200" cap="none" spc="0" normalizeH="0" baseline="0" noProof="0">
              <a:ln>
                <a:noFill/>
              </a:ln>
              <a:effectLst/>
              <a:uLnTx/>
              <a:uFillTx/>
              <a:latin typeface="+mn-lt"/>
              <a:ea typeface="+mn-ea"/>
              <a:cs typeface="CiscoSansTT"/>
            </a:endParaRPr>
          </a:p>
        </p:txBody>
      </p:sp>
      <p:sp>
        <p:nvSpPr>
          <p:cNvPr id="16" name="Oval 15">
            <a:extLst>
              <a:ext uri="{FF2B5EF4-FFF2-40B4-BE49-F238E27FC236}">
                <a16:creationId xmlns:a16="http://schemas.microsoft.com/office/drawing/2014/main" id="{D88A0196-7058-1F33-DECF-5AED82B889F5}"/>
              </a:ext>
            </a:extLst>
          </p:cNvPr>
          <p:cNvSpPr>
            <a:spLocks noChangeAspect="1"/>
          </p:cNvSpPr>
          <p:nvPr/>
        </p:nvSpPr>
        <p:spPr>
          <a:xfrm>
            <a:off x="327061" y="4361067"/>
            <a:ext cx="274660" cy="27466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0957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effectLst/>
                <a:uLnTx/>
                <a:uFillTx/>
                <a:latin typeface="+mn-lt"/>
                <a:ea typeface="+mn-ea"/>
                <a:cs typeface="CiscoSansTT"/>
              </a:rPr>
              <a:t>4</a:t>
            </a:r>
            <a:endParaRPr lang="en-US" sz="1300" b="0" i="0" u="none" strike="noStrike" kern="1200" cap="none" spc="0" normalizeH="0" baseline="0" noProof="0">
              <a:ln>
                <a:noFill/>
              </a:ln>
              <a:effectLst/>
              <a:uLnTx/>
              <a:uFillTx/>
              <a:latin typeface="+mn-lt"/>
              <a:ea typeface="+mn-ea"/>
              <a:cs typeface="CiscoSansTT"/>
            </a:endParaRPr>
          </a:p>
        </p:txBody>
      </p:sp>
      <p:sp>
        <p:nvSpPr>
          <p:cNvPr id="17" name="Footer Placeholder 2">
            <a:extLst>
              <a:ext uri="{FF2B5EF4-FFF2-40B4-BE49-F238E27FC236}">
                <a16:creationId xmlns:a16="http://schemas.microsoft.com/office/drawing/2014/main" id="{BB90D445-B34E-3B4E-A84C-AFA2F3F97301}"/>
              </a:ext>
            </a:extLst>
          </p:cNvPr>
          <p:cNvSpPr txBox="1">
            <a:spLocks/>
          </p:cNvSpPr>
          <p:nvPr/>
        </p:nvSpPr>
        <p:spPr bwMode="white">
          <a:xfrm>
            <a:off x="8321463" y="5968771"/>
            <a:ext cx="2545189" cy="329135"/>
          </a:xfrm>
          <a:prstGeom prst="rect">
            <a:avLst/>
          </a:prstGeom>
          <a:noFill/>
          <a:ln w="9525">
            <a:noFill/>
            <a:miter lim="800000"/>
            <a:headEnd/>
            <a:tailEnd/>
          </a:ln>
          <a:effectLst/>
        </p:spPr>
        <p:txBody>
          <a:bodyPr wrap="square" lIns="82115" tIns="41056" rIns="82115" bIns="41056" anchor="ctr">
            <a:sp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sz="800" dirty="0">
                <a:solidFill>
                  <a:schemeClr val="bg1"/>
                </a:solidFill>
                <a:latin typeface="CiscoSansTT"/>
                <a:ea typeface="ＭＳ Ｐゴシック"/>
                <a:cs typeface="CiscoSansTT"/>
              </a:rPr>
              <a:t> https://</a:t>
            </a:r>
            <a:r>
              <a:rPr lang="en-US" sz="800" dirty="0" err="1">
                <a:solidFill>
                  <a:schemeClr val="bg1"/>
                </a:solidFill>
                <a:latin typeface="CiscoSansTT"/>
                <a:ea typeface="ＭＳ Ｐゴシック"/>
                <a:cs typeface="CiscoSansTT"/>
              </a:rPr>
              <a:t>ciscolive.ciscoevents.com</a:t>
            </a:r>
            <a:r>
              <a:rPr lang="en-US" sz="800" dirty="0">
                <a:solidFill>
                  <a:schemeClr val="bg1"/>
                </a:solidFill>
                <a:latin typeface="CiscoSansTT"/>
                <a:ea typeface="ＭＳ Ｐゴシック"/>
                <a:cs typeface="CiscoSansTT"/>
              </a:rPr>
              <a:t>/</a:t>
            </a:r>
            <a:br>
              <a:rPr lang="en-US" sz="800" dirty="0">
                <a:solidFill>
                  <a:schemeClr val="bg1"/>
                </a:solidFill>
                <a:latin typeface="CiscoSansTT"/>
                <a:cs typeface="CiscoSansTT"/>
              </a:rPr>
            </a:br>
            <a:r>
              <a:rPr lang="en-US" sz="800" dirty="0" err="1">
                <a:solidFill>
                  <a:schemeClr val="bg1"/>
                </a:solidFill>
                <a:latin typeface="CiscoSansTT"/>
                <a:ea typeface="ＭＳ Ｐゴシック"/>
                <a:cs typeface="CiscoSansTT"/>
              </a:rPr>
              <a:t>ciscolivebot</a:t>
            </a:r>
            <a:r>
              <a:rPr lang="en-US" sz="800" dirty="0">
                <a:solidFill>
                  <a:schemeClr val="bg1"/>
                </a:solidFill>
                <a:latin typeface="CiscoSansTT"/>
                <a:ea typeface="ＭＳ Ｐゴシック"/>
                <a:cs typeface="CiscoSansTT"/>
              </a:rPr>
              <a:t>/</a:t>
            </a:r>
            <a:r>
              <a:rPr lang="en-US" sz="800" b="1" dirty="0">
                <a:solidFill>
                  <a:schemeClr val="bg1"/>
                </a:solidFill>
                <a:latin typeface="CiscoSansTT" panose="020B0503020201020303" pitchFamily="34" charset="0"/>
                <a:ea typeface="ＭＳ Ｐゴシック"/>
                <a:cs typeface="CiscoSansTT" panose="020B0503020201020303" pitchFamily="34" charset="0"/>
              </a:rPr>
              <a:t>#BRKXXX-</a:t>
            </a:r>
            <a:r>
              <a:rPr lang="en-US" sz="800" b="1" dirty="0" err="1">
                <a:solidFill>
                  <a:schemeClr val="bg1"/>
                </a:solidFill>
                <a:latin typeface="CiscoSansTT" panose="020B0503020201020303" pitchFamily="34" charset="0"/>
                <a:ea typeface="ＭＳ Ｐゴシック"/>
                <a:cs typeface="CiscoSansTT" panose="020B0503020201020303" pitchFamily="34" charset="0"/>
              </a:rPr>
              <a:t>xxxx</a:t>
            </a:r>
            <a:endParaRPr lang="en-US" sz="800" b="1" dirty="0">
              <a:solidFill>
                <a:schemeClr val="bg1"/>
              </a:solidFill>
              <a:latin typeface="CiscoSansTT" panose="020B0503020201020303" pitchFamily="34" charset="0"/>
              <a:ea typeface="ＭＳ Ｐゴシック"/>
              <a:cs typeface="CiscoSansTT" panose="020B0503020201020303" pitchFamily="34" charset="0"/>
            </a:endParaRPr>
          </a:p>
        </p:txBody>
      </p:sp>
    </p:spTree>
    <p:extLst>
      <p:ext uri="{BB962C8B-B14F-4D97-AF65-F5344CB8AC3E}">
        <p14:creationId xmlns:p14="http://schemas.microsoft.com/office/powerpoint/2010/main" val="293749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290AA4-78C9-C589-6CA4-8380C8D56FBA}"/>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60E01666-6D64-975C-61F9-95878EEAFCDC}"/>
              </a:ext>
            </a:extLst>
          </p:cNvPr>
          <p:cNvSpPr/>
          <p:nvPr/>
        </p:nvSpPr>
        <p:spPr>
          <a:xfrm>
            <a:off x="2054276" y="3084227"/>
            <a:ext cx="4250865" cy="401216"/>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CiscoSansCHS" pitchFamily="2" charset="-122"/>
                <a:cs typeface="CiscoSansCHS" pitchFamily="2" charset="-122"/>
              </a:rPr>
              <a:t>Conversation</a:t>
            </a:r>
            <a:r>
              <a:rPr lang="en-US" sz="1200">
                <a:solidFill>
                  <a:schemeClr val="tx1"/>
                </a:solidFill>
                <a:ea typeface="CiscoSansCHS" pitchFamily="2" charset="-122"/>
                <a:cs typeface="CiscoSansCHS" pitchFamily="2" charset="-122"/>
              </a:rPr>
              <a:t> Duration</a:t>
            </a:r>
            <a:endParaRPr kumimoji="0" lang="en-US" sz="1200" b="0" i="0" u="none" strike="noStrike" kern="1200" cap="none" spc="0" normalizeH="0" baseline="0" noProof="0">
              <a:ln>
                <a:noFill/>
              </a:ln>
              <a:solidFill>
                <a:schemeClr val="tx1"/>
              </a:solidFill>
              <a:effectLst/>
              <a:uLnTx/>
              <a:uFillTx/>
              <a:ea typeface="CiscoSansCHS" pitchFamily="2" charset="-122"/>
              <a:cs typeface="CiscoSansCHS" pitchFamily="2" charset="-122"/>
            </a:endParaRPr>
          </a:p>
        </p:txBody>
      </p:sp>
      <p:sp>
        <p:nvSpPr>
          <p:cNvPr id="2" name="Title 1">
            <a:extLst>
              <a:ext uri="{FF2B5EF4-FFF2-40B4-BE49-F238E27FC236}">
                <a16:creationId xmlns:a16="http://schemas.microsoft.com/office/drawing/2014/main" id="{E3912170-31C7-5490-943D-1163514E52DB}"/>
              </a:ext>
            </a:extLst>
          </p:cNvPr>
          <p:cNvSpPr>
            <a:spLocks noGrp="1"/>
          </p:cNvSpPr>
          <p:nvPr>
            <p:ph type="title"/>
          </p:nvPr>
        </p:nvSpPr>
        <p:spPr>
          <a:xfrm>
            <a:off x="205269" y="203571"/>
            <a:ext cx="11049000" cy="443198"/>
          </a:xfrm>
        </p:spPr>
        <p:txBody>
          <a:bodyPr/>
          <a:lstStyle/>
          <a:p>
            <a:r>
              <a:rPr lang="en-US" sz="3200">
                <a:latin typeface="+mn-lt"/>
                <a:ea typeface="CiscoSansCHS" pitchFamily="2" charset="-122"/>
                <a:cs typeface="CiscoSansCHS" pitchFamily="2" charset="-122"/>
              </a:rPr>
              <a:t>Assisting Agents at Every Step</a:t>
            </a:r>
          </a:p>
        </p:txBody>
      </p:sp>
      <p:sp>
        <p:nvSpPr>
          <p:cNvPr id="3" name="Rounded Rectangle 2">
            <a:extLst>
              <a:ext uri="{FF2B5EF4-FFF2-40B4-BE49-F238E27FC236}">
                <a16:creationId xmlns:a16="http://schemas.microsoft.com/office/drawing/2014/main" id="{6D50E310-37F7-4A79-0F7C-8655AA4679FF}"/>
              </a:ext>
            </a:extLst>
          </p:cNvPr>
          <p:cNvSpPr/>
          <p:nvPr/>
        </p:nvSpPr>
        <p:spPr>
          <a:xfrm>
            <a:off x="197638" y="3080468"/>
            <a:ext cx="914400" cy="401216"/>
          </a:xfrm>
          <a:prstGeom prst="roundRect">
            <a:avLst/>
          </a:prstGeom>
          <a:solidFill>
            <a:schemeClr val="bg1">
              <a:lumMod val="25000"/>
              <a:lumOff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ea typeface="CiscoSansCHS" pitchFamily="2" charset="-122"/>
                <a:cs typeface="CiscoSansCHS" pitchFamily="2" charset="-122"/>
              </a:rPr>
              <a:t>Pre-interaction</a:t>
            </a:r>
          </a:p>
        </p:txBody>
      </p:sp>
      <p:sp>
        <p:nvSpPr>
          <p:cNvPr id="4" name="Rounded Rectangle 3">
            <a:extLst>
              <a:ext uri="{FF2B5EF4-FFF2-40B4-BE49-F238E27FC236}">
                <a16:creationId xmlns:a16="http://schemas.microsoft.com/office/drawing/2014/main" id="{29DF7B6B-437A-FA7A-5045-997C175F2726}"/>
              </a:ext>
            </a:extLst>
          </p:cNvPr>
          <p:cNvSpPr/>
          <p:nvPr/>
        </p:nvSpPr>
        <p:spPr>
          <a:xfrm>
            <a:off x="1125893" y="3080468"/>
            <a:ext cx="914400" cy="401216"/>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CiscoSansCHS" pitchFamily="2" charset="-122"/>
                <a:cs typeface="CiscoSansCHS" pitchFamily="2" charset="-122"/>
              </a:rPr>
              <a:t>Greeting</a:t>
            </a:r>
          </a:p>
        </p:txBody>
      </p:sp>
      <p:sp>
        <p:nvSpPr>
          <p:cNvPr id="6" name="Rounded Rectangle 5">
            <a:extLst>
              <a:ext uri="{FF2B5EF4-FFF2-40B4-BE49-F238E27FC236}">
                <a16:creationId xmlns:a16="http://schemas.microsoft.com/office/drawing/2014/main" id="{11AB3D63-695A-CAAB-2F4C-A4C599F7AD5F}"/>
              </a:ext>
            </a:extLst>
          </p:cNvPr>
          <p:cNvSpPr/>
          <p:nvPr/>
        </p:nvSpPr>
        <p:spPr>
          <a:xfrm>
            <a:off x="6322406" y="3079683"/>
            <a:ext cx="914400" cy="401216"/>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CiscoSansCHS" pitchFamily="2" charset="-122"/>
                <a:cs typeface="CiscoSansCHS" pitchFamily="2" charset="-122"/>
              </a:rPr>
              <a:t>Bye</a:t>
            </a:r>
          </a:p>
        </p:txBody>
      </p:sp>
      <p:sp>
        <p:nvSpPr>
          <p:cNvPr id="7" name="Rounded Rectangle 6">
            <a:extLst>
              <a:ext uri="{FF2B5EF4-FFF2-40B4-BE49-F238E27FC236}">
                <a16:creationId xmlns:a16="http://schemas.microsoft.com/office/drawing/2014/main" id="{65B97E9F-ABC3-7826-EA77-F6CEBE9905BB}"/>
              </a:ext>
            </a:extLst>
          </p:cNvPr>
          <p:cNvSpPr/>
          <p:nvPr/>
        </p:nvSpPr>
        <p:spPr>
          <a:xfrm>
            <a:off x="7250661" y="3079683"/>
            <a:ext cx="2431126" cy="401216"/>
          </a:xfrm>
          <a:prstGeom prst="roundRect">
            <a:avLst/>
          </a:prstGeom>
          <a:solidFill>
            <a:schemeClr val="bg1">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CiscoSansCHS" pitchFamily="2" charset="-122"/>
                <a:cs typeface="CiscoSansCHS" pitchFamily="2" charset="-122"/>
              </a:rPr>
              <a:t>Post call work</a:t>
            </a:r>
          </a:p>
        </p:txBody>
      </p:sp>
      <p:sp>
        <p:nvSpPr>
          <p:cNvPr id="8" name="TextBox 7">
            <a:extLst>
              <a:ext uri="{FF2B5EF4-FFF2-40B4-BE49-F238E27FC236}">
                <a16:creationId xmlns:a16="http://schemas.microsoft.com/office/drawing/2014/main" id="{86DEB87D-59A6-96AD-0188-19C51AA02269}"/>
              </a:ext>
            </a:extLst>
          </p:cNvPr>
          <p:cNvSpPr txBox="1"/>
          <p:nvPr/>
        </p:nvSpPr>
        <p:spPr>
          <a:xfrm>
            <a:off x="738819" y="4010415"/>
            <a:ext cx="1399592" cy="256592"/>
          </a:xfrm>
          <a:prstGeom prst="rect">
            <a:avLst/>
          </a:prstGeom>
          <a:noFill/>
        </p:spPr>
        <p:txBody>
          <a:bodyPr wrap="none" lIns="0" tIns="0" rIns="0" bIns="0" rtlCol="0">
            <a:noAutofit/>
          </a:bodyPr>
          <a:lstStyle/>
          <a:p>
            <a:pPr marL="0" marR="0" lvl="0" indent="0" algn="l" defTabSz="926372"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ea typeface="CiscoSansCHS" pitchFamily="2" charset="-122"/>
              <a:cs typeface="CiscoSansCHS" pitchFamily="2" charset="-122"/>
            </a:endParaRPr>
          </a:p>
        </p:txBody>
      </p:sp>
      <p:sp>
        <p:nvSpPr>
          <p:cNvPr id="9" name="TextBox 8">
            <a:extLst>
              <a:ext uri="{FF2B5EF4-FFF2-40B4-BE49-F238E27FC236}">
                <a16:creationId xmlns:a16="http://schemas.microsoft.com/office/drawing/2014/main" id="{78A03896-EAF1-B04C-18E7-E0F9E8067377}"/>
              </a:ext>
            </a:extLst>
          </p:cNvPr>
          <p:cNvSpPr txBox="1"/>
          <p:nvPr/>
        </p:nvSpPr>
        <p:spPr>
          <a:xfrm>
            <a:off x="738819" y="4782523"/>
            <a:ext cx="1399592" cy="256592"/>
          </a:xfrm>
          <a:prstGeom prst="rect">
            <a:avLst/>
          </a:prstGeom>
          <a:noFill/>
        </p:spPr>
        <p:txBody>
          <a:bodyPr wrap="none" lIns="0" tIns="0" rIns="0" bIns="0" rtlCol="0">
            <a:noAutofit/>
          </a:bodyPr>
          <a:lstStyle/>
          <a:p>
            <a:pPr marL="0" marR="0" lvl="0" indent="0" algn="l" defTabSz="926372"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ea typeface="CiscoSansCHS" pitchFamily="2" charset="-122"/>
              <a:cs typeface="CiscoSansCHS" pitchFamily="2" charset="-122"/>
            </a:endParaRPr>
          </a:p>
        </p:txBody>
      </p:sp>
      <p:sp>
        <p:nvSpPr>
          <p:cNvPr id="21" name="Rounded Rectangle 20">
            <a:extLst>
              <a:ext uri="{FF2B5EF4-FFF2-40B4-BE49-F238E27FC236}">
                <a16:creationId xmlns:a16="http://schemas.microsoft.com/office/drawing/2014/main" id="{EE450E99-F389-4616-EFC9-3F9984BF11E2}"/>
              </a:ext>
            </a:extLst>
          </p:cNvPr>
          <p:cNvSpPr/>
          <p:nvPr/>
        </p:nvSpPr>
        <p:spPr>
          <a:xfrm>
            <a:off x="880271" y="4253701"/>
            <a:ext cx="1371600" cy="640080"/>
          </a:xfrm>
          <a:prstGeom prst="roundRect">
            <a:avLst/>
          </a:prstGeom>
          <a:solidFill>
            <a:schemeClr val="bg1">
              <a:lumMod val="25000"/>
              <a:lumOff val="75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ea typeface="CiscoSansCHS" pitchFamily="2" charset="-122"/>
                <a:cs typeface="CiscoSansCHS" pitchFamily="2" charset="-122"/>
              </a:rPr>
              <a:t>AI Agent context Transfer</a:t>
            </a:r>
            <a:r>
              <a:rPr kumimoji="0" lang="en-US" sz="1100" b="0" i="0" u="none" strike="noStrike" kern="1200" cap="none" spc="0" normalizeH="0" noProof="0">
                <a:ln>
                  <a:noFill/>
                </a:ln>
                <a:solidFill>
                  <a:schemeClr val="bg1"/>
                </a:solidFill>
                <a:effectLst/>
                <a:uLnTx/>
                <a:uFillTx/>
                <a:ea typeface="CiscoSansCHS" pitchFamily="2" charset="-122"/>
                <a:cs typeface="CiscoSansCHS" pitchFamily="2" charset="-122"/>
              </a:rPr>
              <a:t> </a:t>
            </a:r>
            <a:r>
              <a:rPr kumimoji="0" lang="en-US" sz="1100" b="0" i="0" u="none" strike="noStrike" kern="1200" cap="none" spc="0" normalizeH="0" baseline="0" noProof="0">
                <a:ln>
                  <a:noFill/>
                </a:ln>
                <a:solidFill>
                  <a:schemeClr val="bg1"/>
                </a:solidFill>
                <a:effectLst/>
                <a:uLnTx/>
                <a:uFillTx/>
                <a:ea typeface="CiscoSansCHS" pitchFamily="2" charset="-122"/>
                <a:cs typeface="CiscoSansCHS" pitchFamily="2" charset="-122"/>
              </a:rPr>
              <a:t>summary</a:t>
            </a:r>
          </a:p>
        </p:txBody>
      </p:sp>
      <p:sp>
        <p:nvSpPr>
          <p:cNvPr id="22" name="Rounded Rectangle 21">
            <a:extLst>
              <a:ext uri="{FF2B5EF4-FFF2-40B4-BE49-F238E27FC236}">
                <a16:creationId xmlns:a16="http://schemas.microsoft.com/office/drawing/2014/main" id="{67AD4BD7-1227-4E9A-CA34-0F04126F701F}"/>
              </a:ext>
            </a:extLst>
          </p:cNvPr>
          <p:cNvSpPr/>
          <p:nvPr/>
        </p:nvSpPr>
        <p:spPr>
          <a:xfrm>
            <a:off x="883438" y="4935781"/>
            <a:ext cx="1371600" cy="640080"/>
          </a:xfrm>
          <a:prstGeom prst="roundRect">
            <a:avLst/>
          </a:prstGeom>
          <a:solidFill>
            <a:schemeClr val="bg1">
              <a:lumMod val="25000"/>
              <a:lumOff val="75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ea typeface="CiscoSansCHS" pitchFamily="2" charset="-122"/>
                <a:cs typeface="CiscoSansCHS" pitchFamily="2" charset="-122"/>
              </a:rPr>
              <a:t>Drop call summaries</a:t>
            </a:r>
          </a:p>
        </p:txBody>
      </p:sp>
      <p:sp>
        <p:nvSpPr>
          <p:cNvPr id="24" name="Rounded Rectangle 23">
            <a:extLst>
              <a:ext uri="{FF2B5EF4-FFF2-40B4-BE49-F238E27FC236}">
                <a16:creationId xmlns:a16="http://schemas.microsoft.com/office/drawing/2014/main" id="{EA4B0B00-0CB6-6373-3E88-1541D22E377F}"/>
              </a:ext>
            </a:extLst>
          </p:cNvPr>
          <p:cNvSpPr/>
          <p:nvPr/>
        </p:nvSpPr>
        <p:spPr>
          <a:xfrm>
            <a:off x="3652383" y="4257601"/>
            <a:ext cx="1371600" cy="640080"/>
          </a:xfrm>
          <a:prstGeom prst="roundRect">
            <a:avLst/>
          </a:prstGeom>
          <a:solidFill>
            <a:schemeClr val="accent2"/>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CiscoSansCHS" pitchFamily="2" charset="-122"/>
                <a:cs typeface="CiscoSansCHS" pitchFamily="2" charset="-122"/>
              </a:rPr>
              <a:t>Real time transcription</a:t>
            </a:r>
          </a:p>
        </p:txBody>
      </p:sp>
      <p:sp>
        <p:nvSpPr>
          <p:cNvPr id="25" name="Rounded Rectangle 24">
            <a:extLst>
              <a:ext uri="{FF2B5EF4-FFF2-40B4-BE49-F238E27FC236}">
                <a16:creationId xmlns:a16="http://schemas.microsoft.com/office/drawing/2014/main" id="{A69E6F59-923B-7D0A-2CED-842B42CFA190}"/>
              </a:ext>
            </a:extLst>
          </p:cNvPr>
          <p:cNvSpPr/>
          <p:nvPr/>
        </p:nvSpPr>
        <p:spPr>
          <a:xfrm>
            <a:off x="3652383" y="4913027"/>
            <a:ext cx="1371600" cy="640080"/>
          </a:xfrm>
          <a:prstGeom prst="roundRect">
            <a:avLst/>
          </a:prstGeom>
          <a:solidFill>
            <a:schemeClr val="accent2"/>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CiscoSansCHS" pitchFamily="2" charset="-122"/>
                <a:cs typeface="CiscoSansCHS" pitchFamily="2" charset="-122"/>
              </a:rPr>
              <a:t>Suggested responses</a:t>
            </a:r>
          </a:p>
        </p:txBody>
      </p:sp>
      <p:sp>
        <p:nvSpPr>
          <p:cNvPr id="27" name="Rounded Rectangle 26">
            <a:extLst>
              <a:ext uri="{FF2B5EF4-FFF2-40B4-BE49-F238E27FC236}">
                <a16:creationId xmlns:a16="http://schemas.microsoft.com/office/drawing/2014/main" id="{6252BC59-1B3B-1CE4-AF2C-3DE986E4E40B}"/>
              </a:ext>
            </a:extLst>
          </p:cNvPr>
          <p:cNvSpPr/>
          <p:nvPr/>
        </p:nvSpPr>
        <p:spPr>
          <a:xfrm>
            <a:off x="8048506" y="4236371"/>
            <a:ext cx="1371600" cy="640080"/>
          </a:xfrm>
          <a:prstGeom prst="roundRect">
            <a:avLst/>
          </a:prstGeom>
          <a:solidFill>
            <a:schemeClr val="bg1">
              <a:lumMod val="50000"/>
              <a:lumOff val="5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CiscoSansCHS" pitchFamily="2" charset="-122"/>
                <a:cs typeface="CiscoSansCHS" pitchFamily="2" charset="-122"/>
              </a:rPr>
              <a:t>Wrap  up summaries</a:t>
            </a:r>
          </a:p>
        </p:txBody>
      </p:sp>
      <p:sp>
        <p:nvSpPr>
          <p:cNvPr id="29" name="Rounded Rectangle 28">
            <a:extLst>
              <a:ext uri="{FF2B5EF4-FFF2-40B4-BE49-F238E27FC236}">
                <a16:creationId xmlns:a16="http://schemas.microsoft.com/office/drawing/2014/main" id="{1170FB8A-E00D-3976-03E9-EB73F5FE8F4D}"/>
              </a:ext>
            </a:extLst>
          </p:cNvPr>
          <p:cNvSpPr/>
          <p:nvPr/>
        </p:nvSpPr>
        <p:spPr>
          <a:xfrm>
            <a:off x="10666869" y="4236371"/>
            <a:ext cx="1371600" cy="640080"/>
          </a:xfrm>
          <a:prstGeom prst="roundRect">
            <a:avLst/>
          </a:prstGeom>
          <a:solidFill>
            <a:schemeClr val="tx1">
              <a:lumMod val="10000"/>
              <a:lumOff val="9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ea typeface="CiscoSansCHS" pitchFamily="2" charset="-122"/>
                <a:cs typeface="CiscoSansCHS" pitchFamily="2" charset="-122"/>
              </a:rPr>
              <a:t>Auto CSAT score (voice)</a:t>
            </a:r>
          </a:p>
        </p:txBody>
      </p:sp>
      <p:sp>
        <p:nvSpPr>
          <p:cNvPr id="30" name="Rounded Rectangle 29">
            <a:extLst>
              <a:ext uri="{FF2B5EF4-FFF2-40B4-BE49-F238E27FC236}">
                <a16:creationId xmlns:a16="http://schemas.microsoft.com/office/drawing/2014/main" id="{1F08404B-B253-2430-F27D-746CCB8C6CAB}"/>
              </a:ext>
            </a:extLst>
          </p:cNvPr>
          <p:cNvSpPr/>
          <p:nvPr/>
        </p:nvSpPr>
        <p:spPr>
          <a:xfrm>
            <a:off x="10666869" y="4913027"/>
            <a:ext cx="1356977" cy="640080"/>
          </a:xfrm>
          <a:prstGeom prst="roundRect">
            <a:avLst/>
          </a:prstGeom>
          <a:solidFill>
            <a:schemeClr val="tx1">
              <a:lumMod val="10000"/>
              <a:lumOff val="9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ea typeface="CiscoSansCHS" pitchFamily="2" charset="-122"/>
                <a:cs typeface="CiscoSansCHS" pitchFamily="2" charset="-122"/>
              </a:rPr>
              <a:t>Topic analytics</a:t>
            </a:r>
          </a:p>
        </p:txBody>
      </p:sp>
      <p:sp>
        <p:nvSpPr>
          <p:cNvPr id="31" name="Rounded Rectangle 30">
            <a:extLst>
              <a:ext uri="{FF2B5EF4-FFF2-40B4-BE49-F238E27FC236}">
                <a16:creationId xmlns:a16="http://schemas.microsoft.com/office/drawing/2014/main" id="{9649F1C9-A305-EA65-5849-BCDCE01F53F4}"/>
              </a:ext>
            </a:extLst>
          </p:cNvPr>
          <p:cNvSpPr/>
          <p:nvPr/>
        </p:nvSpPr>
        <p:spPr>
          <a:xfrm>
            <a:off x="10669062" y="5585756"/>
            <a:ext cx="1371600" cy="640080"/>
          </a:xfrm>
          <a:prstGeom prst="roundRect">
            <a:avLst/>
          </a:prstGeom>
          <a:solidFill>
            <a:schemeClr val="tx1">
              <a:lumMod val="10000"/>
              <a:lumOff val="9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ea typeface="CiscoSansCHS" pitchFamily="2" charset="-122"/>
                <a:cs typeface="CiscoSansCHS" pitchFamily="2" charset="-122"/>
              </a:rPr>
              <a:t>Auto CSAT Coaching highlights</a:t>
            </a:r>
          </a:p>
        </p:txBody>
      </p:sp>
      <p:sp>
        <p:nvSpPr>
          <p:cNvPr id="32" name="Rounded Rectangle 31">
            <a:extLst>
              <a:ext uri="{FF2B5EF4-FFF2-40B4-BE49-F238E27FC236}">
                <a16:creationId xmlns:a16="http://schemas.microsoft.com/office/drawing/2014/main" id="{C52CF3E8-DD59-6BCB-1117-3737D42625BA}"/>
              </a:ext>
            </a:extLst>
          </p:cNvPr>
          <p:cNvSpPr/>
          <p:nvPr/>
        </p:nvSpPr>
        <p:spPr>
          <a:xfrm>
            <a:off x="8046954" y="5608584"/>
            <a:ext cx="1371600" cy="640080"/>
          </a:xfrm>
          <a:prstGeom prst="roundRect">
            <a:avLst/>
          </a:prstGeom>
          <a:solidFill>
            <a:schemeClr val="bg1">
              <a:lumMod val="50000"/>
              <a:lumOff val="5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0000"/>
              </a:lnSpc>
              <a:defRPr/>
            </a:pPr>
            <a:r>
              <a:rPr lang="en-US" sz="1200">
                <a:solidFill>
                  <a:schemeClr val="tx1"/>
                </a:solidFill>
                <a:ea typeface="CiscoSansCHS" pitchFamily="2" charset="-122"/>
                <a:cs typeface="CiscoSansCHS" pitchFamily="2" charset="-122"/>
              </a:rPr>
              <a:t>Agent wellbeing breaks</a:t>
            </a:r>
          </a:p>
        </p:txBody>
      </p:sp>
      <p:sp>
        <p:nvSpPr>
          <p:cNvPr id="37" name="Right Brace 36">
            <a:extLst>
              <a:ext uri="{FF2B5EF4-FFF2-40B4-BE49-F238E27FC236}">
                <a16:creationId xmlns:a16="http://schemas.microsoft.com/office/drawing/2014/main" id="{7C2027A2-328F-9DA4-8418-9E887C390F22}"/>
              </a:ext>
            </a:extLst>
          </p:cNvPr>
          <p:cNvSpPr/>
          <p:nvPr/>
        </p:nvSpPr>
        <p:spPr>
          <a:xfrm rot="16200000">
            <a:off x="4652284" y="-2010328"/>
            <a:ext cx="496821" cy="9285095"/>
          </a:xfrm>
          <a:prstGeom prst="rightBrace">
            <a:avLst>
              <a:gd name="adj1" fmla="val 8333"/>
              <a:gd name="adj2" fmla="val 49950"/>
            </a:avLst>
          </a:prstGeom>
          <a:ln w="19050">
            <a:solidFill>
              <a:schemeClr val="bg1">
                <a:lumMod val="25000"/>
                <a:lumOff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effectLst/>
              <a:uLnTx/>
              <a:uFillTx/>
              <a:ea typeface="CiscoSansCHS" pitchFamily="2" charset="-122"/>
              <a:cs typeface="CiscoSansCHS" pitchFamily="2" charset="-122"/>
            </a:endParaRPr>
          </a:p>
        </p:txBody>
      </p:sp>
      <p:cxnSp>
        <p:nvCxnSpPr>
          <p:cNvPr id="39" name="Elbow Connector 38">
            <a:extLst>
              <a:ext uri="{FF2B5EF4-FFF2-40B4-BE49-F238E27FC236}">
                <a16:creationId xmlns:a16="http://schemas.microsoft.com/office/drawing/2014/main" id="{551215EC-6377-3C90-6F0E-9E1C9E53BA37}"/>
              </a:ext>
            </a:extLst>
          </p:cNvPr>
          <p:cNvCxnSpPr>
            <a:cxnSpLocks/>
            <a:stCxn id="3" idx="2"/>
            <a:endCxn id="21" idx="1"/>
          </p:cNvCxnSpPr>
          <p:nvPr/>
        </p:nvCxnSpPr>
        <p:spPr>
          <a:xfrm rot="16200000" flipH="1">
            <a:off x="221526" y="3914995"/>
            <a:ext cx="1092057" cy="225433"/>
          </a:xfrm>
          <a:prstGeom prst="bentConnector2">
            <a:avLst/>
          </a:prstGeom>
          <a:ln w="28575">
            <a:solidFill>
              <a:schemeClr val="bg1">
                <a:lumMod val="25000"/>
                <a:lumOff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1" name="Elbow Connector 40">
            <a:extLst>
              <a:ext uri="{FF2B5EF4-FFF2-40B4-BE49-F238E27FC236}">
                <a16:creationId xmlns:a16="http://schemas.microsoft.com/office/drawing/2014/main" id="{10255F26-69BE-35DA-1289-8F2320241DFD}"/>
              </a:ext>
            </a:extLst>
          </p:cNvPr>
          <p:cNvCxnSpPr>
            <a:cxnSpLocks/>
            <a:stCxn id="3" idx="2"/>
            <a:endCxn id="22" idx="1"/>
          </p:cNvCxnSpPr>
          <p:nvPr/>
        </p:nvCxnSpPr>
        <p:spPr>
          <a:xfrm rot="16200000" flipH="1">
            <a:off x="-117930" y="4254452"/>
            <a:ext cx="1774137" cy="228600"/>
          </a:xfrm>
          <a:prstGeom prst="bentConnector2">
            <a:avLst/>
          </a:prstGeom>
          <a:ln w="28575">
            <a:solidFill>
              <a:schemeClr val="bg1">
                <a:lumMod val="25000"/>
                <a:lumOff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7" name="Elbow Connector 46">
            <a:extLst>
              <a:ext uri="{FF2B5EF4-FFF2-40B4-BE49-F238E27FC236}">
                <a16:creationId xmlns:a16="http://schemas.microsoft.com/office/drawing/2014/main" id="{2595FA3A-07DB-5551-8B65-CC5C32A28AF5}"/>
              </a:ext>
            </a:extLst>
          </p:cNvPr>
          <p:cNvCxnSpPr>
            <a:cxnSpLocks/>
            <a:endCxn id="24" idx="1"/>
          </p:cNvCxnSpPr>
          <p:nvPr/>
        </p:nvCxnSpPr>
        <p:spPr>
          <a:xfrm rot="16200000" flipH="1">
            <a:off x="3017715" y="3942973"/>
            <a:ext cx="1056288" cy="213047"/>
          </a:xfrm>
          <a:prstGeom prst="bentConnector2">
            <a:avLst/>
          </a:prstGeom>
          <a:ln w="28575">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62" name="Elbow Connector 61">
            <a:extLst>
              <a:ext uri="{FF2B5EF4-FFF2-40B4-BE49-F238E27FC236}">
                <a16:creationId xmlns:a16="http://schemas.microsoft.com/office/drawing/2014/main" id="{7C1E843B-27C3-F4AD-95E6-8684B8507F5B}"/>
              </a:ext>
            </a:extLst>
          </p:cNvPr>
          <p:cNvCxnSpPr>
            <a:cxnSpLocks/>
            <a:endCxn id="25" idx="1"/>
          </p:cNvCxnSpPr>
          <p:nvPr/>
        </p:nvCxnSpPr>
        <p:spPr>
          <a:xfrm rot="16200000" flipH="1">
            <a:off x="2630979" y="4211663"/>
            <a:ext cx="1829760" cy="213047"/>
          </a:xfrm>
          <a:prstGeom prst="bentConnector2">
            <a:avLst/>
          </a:prstGeom>
          <a:ln w="28575">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72" name="Elbow Connector 71">
            <a:extLst>
              <a:ext uri="{FF2B5EF4-FFF2-40B4-BE49-F238E27FC236}">
                <a16:creationId xmlns:a16="http://schemas.microsoft.com/office/drawing/2014/main" id="{BE3DA517-3960-0334-99D0-7D9723CB8C41}"/>
              </a:ext>
            </a:extLst>
          </p:cNvPr>
          <p:cNvCxnSpPr>
            <a:cxnSpLocks/>
            <a:endCxn id="31" idx="1"/>
          </p:cNvCxnSpPr>
          <p:nvPr/>
        </p:nvCxnSpPr>
        <p:spPr>
          <a:xfrm rot="16200000" flipH="1">
            <a:off x="9307301" y="4544034"/>
            <a:ext cx="2415581" cy="307941"/>
          </a:xfrm>
          <a:prstGeom prst="bentConnector2">
            <a:avLst/>
          </a:prstGeom>
          <a:ln w="28575">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83" name="Elbow Connector 82">
            <a:extLst>
              <a:ext uri="{FF2B5EF4-FFF2-40B4-BE49-F238E27FC236}">
                <a16:creationId xmlns:a16="http://schemas.microsoft.com/office/drawing/2014/main" id="{329DDBAD-945F-9DC2-D9EA-C67BBF25ED23}"/>
              </a:ext>
            </a:extLst>
          </p:cNvPr>
          <p:cNvCxnSpPr>
            <a:cxnSpLocks/>
            <a:endCxn id="27" idx="1"/>
          </p:cNvCxnSpPr>
          <p:nvPr/>
        </p:nvCxnSpPr>
        <p:spPr>
          <a:xfrm rot="16200000" flipH="1">
            <a:off x="7363552" y="3871457"/>
            <a:ext cx="1046310" cy="323598"/>
          </a:xfrm>
          <a:prstGeom prst="bentConnector2">
            <a:avLst/>
          </a:prstGeom>
          <a:ln w="28575">
            <a:solidFill>
              <a:schemeClr val="bg1">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89" name="Elbow Connector 88">
            <a:extLst>
              <a:ext uri="{FF2B5EF4-FFF2-40B4-BE49-F238E27FC236}">
                <a16:creationId xmlns:a16="http://schemas.microsoft.com/office/drawing/2014/main" id="{A6EDE87A-21B0-DF3F-913F-5DFC104905D6}"/>
              </a:ext>
            </a:extLst>
          </p:cNvPr>
          <p:cNvCxnSpPr>
            <a:cxnSpLocks/>
            <a:endCxn id="32" idx="1"/>
          </p:cNvCxnSpPr>
          <p:nvPr/>
        </p:nvCxnSpPr>
        <p:spPr>
          <a:xfrm rot="16200000" flipH="1">
            <a:off x="6680356" y="4562026"/>
            <a:ext cx="2411150" cy="322046"/>
          </a:xfrm>
          <a:prstGeom prst="bentConnector2">
            <a:avLst/>
          </a:prstGeom>
          <a:ln w="28575">
            <a:solidFill>
              <a:schemeClr val="bg1">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40" name="Rounded Rectangle 39">
            <a:extLst>
              <a:ext uri="{FF2B5EF4-FFF2-40B4-BE49-F238E27FC236}">
                <a16:creationId xmlns:a16="http://schemas.microsoft.com/office/drawing/2014/main" id="{AB3849CD-DC2D-967F-FA21-CC26CA4D4F61}"/>
              </a:ext>
            </a:extLst>
          </p:cNvPr>
          <p:cNvSpPr/>
          <p:nvPr/>
        </p:nvSpPr>
        <p:spPr>
          <a:xfrm>
            <a:off x="9696953" y="3079683"/>
            <a:ext cx="2431126" cy="401216"/>
          </a:xfrm>
          <a:prstGeom prst="roundRect">
            <a:avLst/>
          </a:prstGeom>
          <a:solidFill>
            <a:schemeClr val="tx1">
              <a:lumMod val="10000"/>
              <a:lumOff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ea typeface="CiscoSansCHS" pitchFamily="2" charset="-122"/>
                <a:cs typeface="CiscoSansCHS" pitchFamily="2" charset="-122"/>
              </a:rPr>
              <a:t>Post call analytics</a:t>
            </a:r>
          </a:p>
        </p:txBody>
      </p:sp>
      <p:sp>
        <p:nvSpPr>
          <p:cNvPr id="42" name="Right Brace 41">
            <a:extLst>
              <a:ext uri="{FF2B5EF4-FFF2-40B4-BE49-F238E27FC236}">
                <a16:creationId xmlns:a16="http://schemas.microsoft.com/office/drawing/2014/main" id="{E2AE9427-FEA5-D7F1-6360-7842104D956F}"/>
              </a:ext>
            </a:extLst>
          </p:cNvPr>
          <p:cNvSpPr/>
          <p:nvPr/>
        </p:nvSpPr>
        <p:spPr>
          <a:xfrm rot="16200000">
            <a:off x="10678623" y="1416884"/>
            <a:ext cx="496822" cy="2431128"/>
          </a:xfrm>
          <a:prstGeom prst="rightBrace">
            <a:avLst>
              <a:gd name="adj1" fmla="val 8333"/>
              <a:gd name="adj2" fmla="val 50099"/>
            </a:avLst>
          </a:prstGeom>
          <a:ln w="19050">
            <a:solidFill>
              <a:schemeClr val="bg1">
                <a:lumMod val="25000"/>
                <a:lumOff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824" b="0" i="0" u="none" strike="noStrike" kern="1200" cap="none" spc="0" normalizeH="0" baseline="0" noProof="0">
              <a:ln>
                <a:noFill/>
              </a:ln>
              <a:solidFill>
                <a:schemeClr val="bg1"/>
              </a:solidFill>
              <a:effectLst/>
              <a:uLnTx/>
              <a:uFillTx/>
              <a:ea typeface="CiscoSansCHS" pitchFamily="2" charset="-122"/>
              <a:cs typeface="CiscoSansCHS" pitchFamily="2" charset="-122"/>
            </a:endParaRPr>
          </a:p>
        </p:txBody>
      </p:sp>
      <p:sp>
        <p:nvSpPr>
          <p:cNvPr id="43" name="TextBox 42">
            <a:extLst>
              <a:ext uri="{FF2B5EF4-FFF2-40B4-BE49-F238E27FC236}">
                <a16:creationId xmlns:a16="http://schemas.microsoft.com/office/drawing/2014/main" id="{8DFBB532-C70B-9B7B-50B4-7D2D448199E8}"/>
              </a:ext>
            </a:extLst>
          </p:cNvPr>
          <p:cNvSpPr txBox="1"/>
          <p:nvPr/>
        </p:nvSpPr>
        <p:spPr>
          <a:xfrm>
            <a:off x="9681787" y="2001719"/>
            <a:ext cx="2446292" cy="366744"/>
          </a:xfrm>
          <a:prstGeom prst="rect">
            <a:avLst/>
          </a:prstGeom>
          <a:noFill/>
          <a:ln>
            <a:noFill/>
          </a:ln>
        </p:spPr>
        <p:txBody>
          <a:bodyPr wrap="square" lIns="0" tIns="0" rIns="0" bIns="0" rtlCol="0">
            <a:noAutofit/>
          </a:bodyPr>
          <a:lstStyle/>
          <a:p>
            <a:pPr marL="0" marR="0" lvl="0" indent="0" algn="ctr" defTabSz="926372"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CiscoSansCHS" pitchFamily="2" charset="-122"/>
                <a:cs typeface="CiscoSansCHS" pitchFamily="2" charset="-122"/>
              </a:rPr>
              <a:t>Agent/Supervisor Interaction</a:t>
            </a:r>
          </a:p>
        </p:txBody>
      </p:sp>
      <p:grpSp>
        <p:nvGrpSpPr>
          <p:cNvPr id="57" name="Group 56">
            <a:extLst>
              <a:ext uri="{FF2B5EF4-FFF2-40B4-BE49-F238E27FC236}">
                <a16:creationId xmlns:a16="http://schemas.microsoft.com/office/drawing/2014/main" id="{0B1A3A74-73C2-4C44-00CA-88EB5C55A52F}"/>
              </a:ext>
            </a:extLst>
          </p:cNvPr>
          <p:cNvGrpSpPr/>
          <p:nvPr/>
        </p:nvGrpSpPr>
        <p:grpSpPr>
          <a:xfrm>
            <a:off x="1145096" y="2819995"/>
            <a:ext cx="6090399" cy="255218"/>
            <a:chOff x="1107384" y="1865446"/>
            <a:chExt cx="6090399" cy="255218"/>
          </a:xfrm>
        </p:grpSpPr>
        <p:cxnSp>
          <p:nvCxnSpPr>
            <p:cNvPr id="54" name="Straight Arrow Connector 53">
              <a:extLst>
                <a:ext uri="{FF2B5EF4-FFF2-40B4-BE49-F238E27FC236}">
                  <a16:creationId xmlns:a16="http://schemas.microsoft.com/office/drawing/2014/main" id="{FBE785AB-BC47-549F-14D5-7A93E9C203D7}"/>
                </a:ext>
              </a:extLst>
            </p:cNvPr>
            <p:cNvCxnSpPr>
              <a:cxnSpLocks/>
            </p:cNvCxnSpPr>
            <p:nvPr/>
          </p:nvCxnSpPr>
          <p:spPr>
            <a:xfrm>
              <a:off x="1107384" y="1967346"/>
              <a:ext cx="6090399" cy="0"/>
            </a:xfrm>
            <a:prstGeom prst="straightConnector1">
              <a:avLst/>
            </a:prstGeom>
            <a:ln w="25400">
              <a:solidFill>
                <a:schemeClr val="bg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C32DF45-0681-8978-7761-B5643668E821}"/>
                </a:ext>
              </a:extLst>
            </p:cNvPr>
            <p:cNvSpPr txBox="1"/>
            <p:nvPr/>
          </p:nvSpPr>
          <p:spPr>
            <a:xfrm>
              <a:off x="3053006" y="1865446"/>
              <a:ext cx="2042160" cy="255218"/>
            </a:xfrm>
            <a:prstGeom prst="rect">
              <a:avLst/>
            </a:prstGeom>
            <a:solidFill>
              <a:srgbClr val="000000"/>
            </a:solidFill>
          </p:spPr>
          <p:txBody>
            <a:bodyPr wrap="square" lIns="0" tIns="0" rIns="0" bIns="0" rtlCol="0">
              <a:noAutofit/>
            </a:bodyPr>
            <a:lstStyle/>
            <a:p>
              <a:pPr algn="ctr">
                <a:lnSpc>
                  <a:spcPct val="120000"/>
                </a:lnSpc>
              </a:pPr>
              <a:r>
                <a:rPr lang="en-US" sz="1400">
                  <a:ea typeface="CiscoSansCHS" pitchFamily="2" charset="-122"/>
                  <a:cs typeface="CiscoSansCHS" pitchFamily="2" charset="-122"/>
                </a:rPr>
                <a:t>Metered Call Duration</a:t>
              </a:r>
            </a:p>
          </p:txBody>
        </p:sp>
      </p:grpSp>
      <p:cxnSp>
        <p:nvCxnSpPr>
          <p:cNvPr id="60" name="Elbow Connector 59">
            <a:extLst>
              <a:ext uri="{FF2B5EF4-FFF2-40B4-BE49-F238E27FC236}">
                <a16:creationId xmlns:a16="http://schemas.microsoft.com/office/drawing/2014/main" id="{50E68CB4-BC84-93B6-CDE7-9165D7C92101}"/>
              </a:ext>
            </a:extLst>
          </p:cNvPr>
          <p:cNvCxnSpPr>
            <a:cxnSpLocks/>
            <a:endCxn id="30" idx="1"/>
          </p:cNvCxnSpPr>
          <p:nvPr/>
        </p:nvCxnSpPr>
        <p:spPr>
          <a:xfrm rot="16200000" flipH="1">
            <a:off x="9646646" y="4212844"/>
            <a:ext cx="1742854" cy="297591"/>
          </a:xfrm>
          <a:prstGeom prst="bentConnector2">
            <a:avLst/>
          </a:prstGeom>
          <a:ln w="28575">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64" name="Elbow Connector 63">
            <a:extLst>
              <a:ext uri="{FF2B5EF4-FFF2-40B4-BE49-F238E27FC236}">
                <a16:creationId xmlns:a16="http://schemas.microsoft.com/office/drawing/2014/main" id="{8B9033E1-6960-4253-D6AC-8811DAE6B762}"/>
              </a:ext>
            </a:extLst>
          </p:cNvPr>
          <p:cNvCxnSpPr>
            <a:cxnSpLocks/>
            <a:endCxn id="29" idx="1"/>
          </p:cNvCxnSpPr>
          <p:nvPr/>
        </p:nvCxnSpPr>
        <p:spPr>
          <a:xfrm rot="16200000" flipH="1">
            <a:off x="10001831" y="3891373"/>
            <a:ext cx="1038936" cy="291139"/>
          </a:xfrm>
          <a:prstGeom prst="bentConnector2">
            <a:avLst/>
          </a:prstGeom>
          <a:ln w="28575">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84" name="TextBox 83">
            <a:extLst>
              <a:ext uri="{FF2B5EF4-FFF2-40B4-BE49-F238E27FC236}">
                <a16:creationId xmlns:a16="http://schemas.microsoft.com/office/drawing/2014/main" id="{1D5E8408-A2D4-84D4-2695-5734F6CE6920}"/>
              </a:ext>
            </a:extLst>
          </p:cNvPr>
          <p:cNvSpPr txBox="1"/>
          <p:nvPr/>
        </p:nvSpPr>
        <p:spPr>
          <a:xfrm>
            <a:off x="3682773" y="2001714"/>
            <a:ext cx="2446292" cy="366744"/>
          </a:xfrm>
          <a:prstGeom prst="rect">
            <a:avLst/>
          </a:prstGeom>
          <a:noFill/>
          <a:ln>
            <a:noFill/>
          </a:ln>
        </p:spPr>
        <p:txBody>
          <a:bodyPr wrap="square" lIns="0" tIns="0" rIns="0" bIns="0" rtlCol="0">
            <a:noAutofit/>
          </a:bodyPr>
          <a:lstStyle/>
          <a:p>
            <a:pPr marL="0" marR="0" lvl="0" indent="0" algn="ctr" defTabSz="926372"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CiscoSansCHS" pitchFamily="2" charset="-122"/>
                <a:cs typeface="CiscoSansCHS" pitchFamily="2" charset="-122"/>
              </a:rPr>
              <a:t>Agent Interaction</a:t>
            </a:r>
          </a:p>
        </p:txBody>
      </p:sp>
      <p:grpSp>
        <p:nvGrpSpPr>
          <p:cNvPr id="10" name="Group 9">
            <a:extLst>
              <a:ext uri="{FF2B5EF4-FFF2-40B4-BE49-F238E27FC236}">
                <a16:creationId xmlns:a16="http://schemas.microsoft.com/office/drawing/2014/main" id="{991079A4-16BB-BA13-16C7-17A7DA8BF755}"/>
              </a:ext>
            </a:extLst>
          </p:cNvPr>
          <p:cNvGrpSpPr/>
          <p:nvPr/>
        </p:nvGrpSpPr>
        <p:grpSpPr>
          <a:xfrm>
            <a:off x="-2815966" y="2376402"/>
            <a:ext cx="2172832" cy="2936621"/>
            <a:chOff x="6750749" y="1598290"/>
            <a:chExt cx="2172832" cy="2936621"/>
          </a:xfrm>
        </p:grpSpPr>
        <p:sp>
          <p:nvSpPr>
            <p:cNvPr id="11" name="Rounded Rectangle 40">
              <a:extLst>
                <a:ext uri="{FF2B5EF4-FFF2-40B4-BE49-F238E27FC236}">
                  <a16:creationId xmlns:a16="http://schemas.microsoft.com/office/drawing/2014/main" id="{7BD7009A-D3AF-C734-02AE-82FBEFBB425F}"/>
                </a:ext>
              </a:extLst>
            </p:cNvPr>
            <p:cNvSpPr/>
            <p:nvPr/>
          </p:nvSpPr>
          <p:spPr>
            <a:xfrm>
              <a:off x="6750749" y="1598290"/>
              <a:ext cx="2172832" cy="2936621"/>
            </a:xfrm>
            <a:prstGeom prst="roundRect">
              <a:avLst>
                <a:gd name="adj" fmla="val 5143"/>
              </a:avLst>
            </a:prstGeom>
            <a:solidFill>
              <a:schemeClr val="accent3">
                <a:alpha val="10256"/>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US" sz="1200">
                <a:solidFill>
                  <a:schemeClr val="tx1"/>
                </a:solidFill>
              </a:endParaRPr>
            </a:p>
          </p:txBody>
        </p:sp>
        <p:sp>
          <p:nvSpPr>
            <p:cNvPr id="12" name="TextBox 11">
              <a:extLst>
                <a:ext uri="{FF2B5EF4-FFF2-40B4-BE49-F238E27FC236}">
                  <a16:creationId xmlns:a16="http://schemas.microsoft.com/office/drawing/2014/main" id="{6058ACED-6835-7A18-1AD2-F03EF72BD9C5}"/>
                </a:ext>
              </a:extLst>
            </p:cNvPr>
            <p:cNvSpPr txBox="1"/>
            <p:nvPr/>
          </p:nvSpPr>
          <p:spPr>
            <a:xfrm>
              <a:off x="7346035" y="2608451"/>
              <a:ext cx="982260" cy="597599"/>
            </a:xfrm>
            <a:prstGeom prst="rect">
              <a:avLst/>
            </a:prstGeom>
            <a:noFill/>
          </p:spPr>
          <p:txBody>
            <a:bodyPr wrap="square">
              <a:spAutoFit/>
            </a:bodyPr>
            <a:lstStyle>
              <a:defPPr>
                <a:defRPr lang="en-US"/>
              </a:defPPr>
              <a:lvl1pPr marR="0" lvl="0" indent="0" algn="ctr" defTabSz="914358" fontAlgn="auto">
                <a:lnSpc>
                  <a:spcPct val="90000"/>
                </a:lnSpc>
                <a:spcBef>
                  <a:spcPts val="0"/>
                </a:spcBef>
                <a:spcAft>
                  <a:spcPts val="0"/>
                </a:spcAft>
                <a:buClrTx/>
                <a:buSzTx/>
                <a:buFontTx/>
                <a:buNone/>
                <a:tabLst/>
                <a:defRPr kumimoji="0" b="0" i="0" u="none" strike="noStrike" cap="none" spc="0" normalizeH="0" baseline="0">
                  <a:ln>
                    <a:noFill/>
                  </a:ln>
                  <a:solidFill>
                    <a:schemeClr val="tx1"/>
                  </a:solidFill>
                  <a:effectLst/>
                  <a:uLnTx/>
                  <a:uFillTx/>
                </a:defRPr>
              </a:lvl1pPr>
            </a:lstStyle>
            <a:p>
              <a:r>
                <a:rPr lang="en-US"/>
                <a:t>AI Agents</a:t>
              </a:r>
            </a:p>
          </p:txBody>
        </p:sp>
        <p:sp>
          <p:nvSpPr>
            <p:cNvPr id="13" name="TextBox 12">
              <a:extLst>
                <a:ext uri="{FF2B5EF4-FFF2-40B4-BE49-F238E27FC236}">
                  <a16:creationId xmlns:a16="http://schemas.microsoft.com/office/drawing/2014/main" id="{93C6072D-5AE7-8C7B-BFB3-11C545C9BD31}"/>
                </a:ext>
              </a:extLst>
            </p:cNvPr>
            <p:cNvSpPr txBox="1"/>
            <p:nvPr/>
          </p:nvSpPr>
          <p:spPr>
            <a:xfrm>
              <a:off x="6901722" y="3323531"/>
              <a:ext cx="1870886" cy="1000274"/>
            </a:xfrm>
            <a:prstGeom prst="rect">
              <a:avLst/>
            </a:prstGeom>
            <a:noFill/>
          </p:spPr>
          <p:txBody>
            <a:bodyPr wrap="square" lIns="0" tIns="0" rIns="0" bIns="0" rtlCol="0" anchor="t">
              <a:spAutoFit/>
            </a:bodyPr>
            <a:lstStyle/>
            <a:p>
              <a:pPr marL="171450" indent="-171450">
                <a:spcAft>
                  <a:spcPts val="300"/>
                </a:spcAft>
                <a:buClr>
                  <a:schemeClr val="bg1"/>
                </a:buClr>
                <a:buFont typeface="Arial" panose="020B0604020202020204" pitchFamily="34" charset="0"/>
                <a:buChar char="•"/>
              </a:pPr>
              <a:r>
                <a:rPr lang="en-GB" sz="1000"/>
                <a:t>Omnichannel, multimodal &amp; multilingual </a:t>
              </a:r>
            </a:p>
            <a:p>
              <a:pPr marL="171450" indent="-171450">
                <a:spcAft>
                  <a:spcPts val="300"/>
                </a:spcAft>
                <a:buClr>
                  <a:schemeClr val="bg1"/>
                </a:buClr>
                <a:buFont typeface="Arial" panose="020B0604020202020204" pitchFamily="34" charset="0"/>
                <a:buChar char="•"/>
              </a:pPr>
              <a:r>
                <a:rPr lang="en-GB" sz="1000"/>
                <a:t>Scripted &amp; autonomous modes  </a:t>
              </a:r>
            </a:p>
            <a:p>
              <a:pPr marL="171450" indent="-171450">
                <a:spcAft>
                  <a:spcPts val="300"/>
                </a:spcAft>
                <a:buClr>
                  <a:schemeClr val="bg1"/>
                </a:buClr>
                <a:buFont typeface="Arial" panose="020B0604020202020204" pitchFamily="34" charset="0"/>
                <a:buChar char="•"/>
              </a:pPr>
              <a:r>
                <a:rPr lang="en-GB" sz="1000"/>
                <a:t>Execute actions and fulfil intents</a:t>
              </a:r>
            </a:p>
          </p:txBody>
        </p:sp>
        <p:grpSp>
          <p:nvGrpSpPr>
            <p:cNvPr id="14" name="Group">
              <a:extLst>
                <a:ext uri="{FF2B5EF4-FFF2-40B4-BE49-F238E27FC236}">
                  <a16:creationId xmlns:a16="http://schemas.microsoft.com/office/drawing/2014/main" id="{9EBCF3D9-847C-8C2A-4BC9-B73EF5AADF6E}"/>
                </a:ext>
              </a:extLst>
            </p:cNvPr>
            <p:cNvGrpSpPr/>
            <p:nvPr/>
          </p:nvGrpSpPr>
          <p:grpSpPr>
            <a:xfrm>
              <a:off x="7591521" y="1926086"/>
              <a:ext cx="491287" cy="392963"/>
              <a:chOff x="-1" y="0"/>
              <a:chExt cx="2063405" cy="1650448"/>
            </a:xfrm>
            <a:solidFill>
              <a:srgbClr val="00B0F0"/>
            </a:solidFill>
          </p:grpSpPr>
          <p:sp>
            <p:nvSpPr>
              <p:cNvPr id="33" name="Shape">
                <a:extLst>
                  <a:ext uri="{FF2B5EF4-FFF2-40B4-BE49-F238E27FC236}">
                    <a16:creationId xmlns:a16="http://schemas.microsoft.com/office/drawing/2014/main" id="{21197FA2-48F8-D599-8DCA-2CB4364448E6}"/>
                  </a:ext>
                </a:extLst>
              </p:cNvPr>
              <p:cNvSpPr/>
              <p:nvPr/>
            </p:nvSpPr>
            <p:spPr>
              <a:xfrm>
                <a:off x="206043" y="755734"/>
                <a:ext cx="1857361" cy="894714"/>
              </a:xfrm>
              <a:custGeom>
                <a:avLst/>
                <a:gdLst/>
                <a:ahLst/>
                <a:cxnLst>
                  <a:cxn ang="0">
                    <a:pos x="wd2" y="hd2"/>
                  </a:cxn>
                  <a:cxn ang="5400000">
                    <a:pos x="wd2" y="hd2"/>
                  </a:cxn>
                  <a:cxn ang="10800000">
                    <a:pos x="wd2" y="hd2"/>
                  </a:cxn>
                  <a:cxn ang="16200000">
                    <a:pos x="wd2" y="hd2"/>
                  </a:cxn>
                </a:cxnLst>
                <a:rect l="0" t="0" r="r" b="b"/>
                <a:pathLst>
                  <a:path w="21598" h="21510" extrusionOk="0">
                    <a:moveTo>
                      <a:pt x="21598" y="6642"/>
                    </a:moveTo>
                    <a:cubicBezTo>
                      <a:pt x="21600" y="5403"/>
                      <a:pt x="21434" y="4188"/>
                      <a:pt x="21119" y="3135"/>
                    </a:cubicBezTo>
                    <a:cubicBezTo>
                      <a:pt x="20803" y="2082"/>
                      <a:pt x="20351" y="1232"/>
                      <a:pt x="19814" y="684"/>
                    </a:cubicBezTo>
                    <a:cubicBezTo>
                      <a:pt x="19277" y="136"/>
                      <a:pt x="18676" y="-90"/>
                      <a:pt x="18080" y="33"/>
                    </a:cubicBezTo>
                    <a:cubicBezTo>
                      <a:pt x="17483" y="156"/>
                      <a:pt x="16916" y="623"/>
                      <a:pt x="16441" y="1380"/>
                    </a:cubicBezTo>
                    <a:cubicBezTo>
                      <a:pt x="15967" y="2137"/>
                      <a:pt x="15605" y="3154"/>
                      <a:pt x="15397" y="4315"/>
                    </a:cubicBezTo>
                    <a:cubicBezTo>
                      <a:pt x="15188" y="5476"/>
                      <a:pt x="15142" y="6735"/>
                      <a:pt x="15262" y="7949"/>
                    </a:cubicBezTo>
                    <a:cubicBezTo>
                      <a:pt x="15383" y="9162"/>
                      <a:pt x="15666" y="10281"/>
                      <a:pt x="16079" y="11179"/>
                    </a:cubicBezTo>
                    <a:cubicBezTo>
                      <a:pt x="16492" y="12076"/>
                      <a:pt x="17018" y="12716"/>
                      <a:pt x="17599" y="13025"/>
                    </a:cubicBezTo>
                    <a:cubicBezTo>
                      <a:pt x="17587" y="14411"/>
                      <a:pt x="17313" y="15732"/>
                      <a:pt x="16835" y="16704"/>
                    </a:cubicBezTo>
                    <a:cubicBezTo>
                      <a:pt x="16358" y="17677"/>
                      <a:pt x="15715" y="18223"/>
                      <a:pt x="15044" y="18226"/>
                    </a:cubicBezTo>
                    <a:lnTo>
                      <a:pt x="4147" y="18226"/>
                    </a:lnTo>
                    <a:cubicBezTo>
                      <a:pt x="3469" y="18224"/>
                      <a:pt x="2818" y="17666"/>
                      <a:pt x="2339" y="16675"/>
                    </a:cubicBezTo>
                    <a:cubicBezTo>
                      <a:pt x="1859" y="15683"/>
                      <a:pt x="1589" y="14339"/>
                      <a:pt x="1588" y="12937"/>
                    </a:cubicBezTo>
                    <a:lnTo>
                      <a:pt x="1588" y="8291"/>
                    </a:lnTo>
                    <a:cubicBezTo>
                      <a:pt x="1586" y="7858"/>
                      <a:pt x="1502" y="7444"/>
                      <a:pt x="1353" y="7140"/>
                    </a:cubicBezTo>
                    <a:cubicBezTo>
                      <a:pt x="1204" y="6836"/>
                      <a:pt x="1004" y="6665"/>
                      <a:pt x="794" y="6665"/>
                    </a:cubicBezTo>
                    <a:cubicBezTo>
                      <a:pt x="585" y="6665"/>
                      <a:pt x="384" y="6836"/>
                      <a:pt x="235" y="7140"/>
                    </a:cubicBezTo>
                    <a:cubicBezTo>
                      <a:pt x="87" y="7444"/>
                      <a:pt x="2" y="7858"/>
                      <a:pt x="0" y="8291"/>
                    </a:cubicBezTo>
                    <a:lnTo>
                      <a:pt x="0" y="12937"/>
                    </a:lnTo>
                    <a:cubicBezTo>
                      <a:pt x="1" y="15210"/>
                      <a:pt x="439" y="17389"/>
                      <a:pt x="1216" y="18996"/>
                    </a:cubicBezTo>
                    <a:cubicBezTo>
                      <a:pt x="1994" y="20603"/>
                      <a:pt x="3048" y="21507"/>
                      <a:pt x="4147" y="21510"/>
                    </a:cubicBezTo>
                    <a:lnTo>
                      <a:pt x="15044" y="21510"/>
                    </a:lnTo>
                    <a:cubicBezTo>
                      <a:pt x="16135" y="21507"/>
                      <a:pt x="17182" y="20615"/>
                      <a:pt x="17957" y="19028"/>
                    </a:cubicBezTo>
                    <a:cubicBezTo>
                      <a:pt x="18732" y="17441"/>
                      <a:pt x="19174" y="15286"/>
                      <a:pt x="19187" y="13031"/>
                    </a:cubicBezTo>
                    <a:cubicBezTo>
                      <a:pt x="19874" y="12670"/>
                      <a:pt x="20485" y="11846"/>
                      <a:pt x="20921" y="10689"/>
                    </a:cubicBezTo>
                    <a:cubicBezTo>
                      <a:pt x="21358" y="9533"/>
                      <a:pt x="21596" y="8109"/>
                      <a:pt x="21598" y="6642"/>
                    </a:cubicBezTo>
                    <a:close/>
                    <a:moveTo>
                      <a:pt x="18397" y="9951"/>
                    </a:moveTo>
                    <a:cubicBezTo>
                      <a:pt x="18081" y="9951"/>
                      <a:pt x="17771" y="9756"/>
                      <a:pt x="17508" y="9393"/>
                    </a:cubicBezTo>
                    <a:cubicBezTo>
                      <a:pt x="17245" y="9029"/>
                      <a:pt x="17040" y="8513"/>
                      <a:pt x="16919" y="7908"/>
                    </a:cubicBezTo>
                    <a:cubicBezTo>
                      <a:pt x="16798" y="7304"/>
                      <a:pt x="16766" y="6638"/>
                      <a:pt x="16828" y="5997"/>
                    </a:cubicBezTo>
                    <a:cubicBezTo>
                      <a:pt x="16889" y="5355"/>
                      <a:pt x="17042" y="4765"/>
                      <a:pt x="17266" y="4303"/>
                    </a:cubicBezTo>
                    <a:cubicBezTo>
                      <a:pt x="17489" y="3840"/>
                      <a:pt x="17775" y="3525"/>
                      <a:pt x="18085" y="3397"/>
                    </a:cubicBezTo>
                    <a:cubicBezTo>
                      <a:pt x="18395" y="3270"/>
                      <a:pt x="18717" y="3335"/>
                      <a:pt x="19010" y="3585"/>
                    </a:cubicBezTo>
                    <a:cubicBezTo>
                      <a:pt x="19302" y="3836"/>
                      <a:pt x="19552" y="4260"/>
                      <a:pt x="19728" y="4804"/>
                    </a:cubicBezTo>
                    <a:cubicBezTo>
                      <a:pt x="19904" y="5348"/>
                      <a:pt x="19998" y="5988"/>
                      <a:pt x="19998" y="6642"/>
                    </a:cubicBezTo>
                    <a:cubicBezTo>
                      <a:pt x="19997" y="7519"/>
                      <a:pt x="19828" y="8360"/>
                      <a:pt x="19528" y="8981"/>
                    </a:cubicBezTo>
                    <a:cubicBezTo>
                      <a:pt x="19228" y="9601"/>
                      <a:pt x="18822" y="9950"/>
                      <a:pt x="18397" y="9951"/>
                    </a:cubicBezTo>
                    <a:close/>
                  </a:path>
                </a:pathLst>
              </a:cu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latin typeface="CiscoSansTT" panose="020B0503020201020303" pitchFamily="34" charset="0"/>
                  <a:cs typeface="CiscoSansTT" panose="020B0503020201020303" pitchFamily="34" charset="0"/>
                </a:endParaRPr>
              </a:p>
            </p:txBody>
          </p:sp>
          <p:sp>
            <p:nvSpPr>
              <p:cNvPr id="82" name="Circle">
                <a:extLst>
                  <a:ext uri="{FF2B5EF4-FFF2-40B4-BE49-F238E27FC236}">
                    <a16:creationId xmlns:a16="http://schemas.microsoft.com/office/drawing/2014/main" id="{C1C5F0A8-5F29-3491-3227-10800D5F6F95}"/>
                  </a:ext>
                </a:extLst>
              </p:cNvPr>
              <p:cNvSpPr/>
              <p:nvPr/>
            </p:nvSpPr>
            <p:spPr>
              <a:xfrm>
                <a:off x="1203290" y="549848"/>
                <a:ext cx="206429" cy="206429"/>
              </a:xfrm>
              <a:prstGeom prst="ellipse">
                <a:avLst/>
              </a:pr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latin typeface="CiscoSansTT" panose="020B0503020201020303" pitchFamily="34" charset="0"/>
                  <a:cs typeface="CiscoSansTT" panose="020B0503020201020303" pitchFamily="34" charset="0"/>
                </a:endParaRPr>
              </a:p>
            </p:txBody>
          </p:sp>
          <p:sp>
            <p:nvSpPr>
              <p:cNvPr id="85" name="Circle">
                <a:extLst>
                  <a:ext uri="{FF2B5EF4-FFF2-40B4-BE49-F238E27FC236}">
                    <a16:creationId xmlns:a16="http://schemas.microsoft.com/office/drawing/2014/main" id="{6E572696-3330-96EE-8AC6-1736E664F7D8}"/>
                  </a:ext>
                </a:extLst>
              </p:cNvPr>
              <p:cNvSpPr/>
              <p:nvPr/>
            </p:nvSpPr>
            <p:spPr>
              <a:xfrm>
                <a:off x="652815" y="549848"/>
                <a:ext cx="206430" cy="206429"/>
              </a:xfrm>
              <a:prstGeom prst="ellipse">
                <a:avLst/>
              </a:pr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latin typeface="CiscoSansTT" panose="020B0503020201020303" pitchFamily="34" charset="0"/>
                  <a:cs typeface="CiscoSansTT" panose="020B0503020201020303" pitchFamily="34" charset="0"/>
                </a:endParaRPr>
              </a:p>
            </p:txBody>
          </p:sp>
          <p:sp>
            <p:nvSpPr>
              <p:cNvPr id="87" name="Shape">
                <a:extLst>
                  <a:ext uri="{FF2B5EF4-FFF2-40B4-BE49-F238E27FC236}">
                    <a16:creationId xmlns:a16="http://schemas.microsoft.com/office/drawing/2014/main" id="{7DD7E480-48AD-62FC-809A-A82ABD914AB5}"/>
                  </a:ext>
                </a:extLst>
              </p:cNvPr>
              <p:cNvSpPr/>
              <p:nvPr/>
            </p:nvSpPr>
            <p:spPr>
              <a:xfrm>
                <a:off x="-1" y="0"/>
                <a:ext cx="1856509" cy="894218"/>
              </a:xfrm>
              <a:custGeom>
                <a:avLst/>
                <a:gdLst/>
                <a:ahLst/>
                <a:cxnLst>
                  <a:cxn ang="0">
                    <a:pos x="wd2" y="hd2"/>
                  </a:cxn>
                  <a:cxn ang="5400000">
                    <a:pos x="wd2" y="hd2"/>
                  </a:cxn>
                  <a:cxn ang="10800000">
                    <a:pos x="wd2" y="hd2"/>
                  </a:cxn>
                  <a:cxn ang="16200000">
                    <a:pos x="wd2" y="hd2"/>
                  </a:cxn>
                </a:cxnLst>
                <a:rect l="0" t="0" r="r" b="b"/>
                <a:pathLst>
                  <a:path w="21544" h="21509" extrusionOk="0">
                    <a:moveTo>
                      <a:pt x="6378" y="14888"/>
                    </a:moveTo>
                    <a:cubicBezTo>
                      <a:pt x="6376" y="13424"/>
                      <a:pt x="6139" y="12002"/>
                      <a:pt x="5705" y="10847"/>
                    </a:cubicBezTo>
                    <a:cubicBezTo>
                      <a:pt x="5271" y="9691"/>
                      <a:pt x="4665" y="8866"/>
                      <a:pt x="3980" y="8502"/>
                    </a:cubicBezTo>
                    <a:cubicBezTo>
                      <a:pt x="3990" y="7113"/>
                      <a:pt x="4263" y="5788"/>
                      <a:pt x="4740" y="4812"/>
                    </a:cubicBezTo>
                    <a:cubicBezTo>
                      <a:pt x="5217" y="3836"/>
                      <a:pt x="5860" y="3288"/>
                      <a:pt x="6530" y="3286"/>
                    </a:cubicBezTo>
                    <a:lnTo>
                      <a:pt x="17405" y="3286"/>
                    </a:lnTo>
                    <a:cubicBezTo>
                      <a:pt x="18082" y="3287"/>
                      <a:pt x="18731" y="3845"/>
                      <a:pt x="19210" y="4838"/>
                    </a:cubicBezTo>
                    <a:cubicBezTo>
                      <a:pt x="19689" y="5830"/>
                      <a:pt x="19958" y="7175"/>
                      <a:pt x="19959" y="8579"/>
                    </a:cubicBezTo>
                    <a:lnTo>
                      <a:pt x="19959" y="13233"/>
                    </a:lnTo>
                    <a:cubicBezTo>
                      <a:pt x="19958" y="13451"/>
                      <a:pt x="19977" y="13666"/>
                      <a:pt x="20017" y="13867"/>
                    </a:cubicBezTo>
                    <a:cubicBezTo>
                      <a:pt x="20056" y="14068"/>
                      <a:pt x="20114" y="14252"/>
                      <a:pt x="20188" y="14406"/>
                    </a:cubicBezTo>
                    <a:cubicBezTo>
                      <a:pt x="20262" y="14560"/>
                      <a:pt x="20349" y="14683"/>
                      <a:pt x="20446" y="14766"/>
                    </a:cubicBezTo>
                    <a:cubicBezTo>
                      <a:pt x="20543" y="14850"/>
                      <a:pt x="20647" y="14893"/>
                      <a:pt x="20751" y="14893"/>
                    </a:cubicBezTo>
                    <a:cubicBezTo>
                      <a:pt x="20856" y="14893"/>
                      <a:pt x="20960" y="14850"/>
                      <a:pt x="21056" y="14766"/>
                    </a:cubicBezTo>
                    <a:cubicBezTo>
                      <a:pt x="21153" y="14683"/>
                      <a:pt x="21241" y="14560"/>
                      <a:pt x="21315" y="14406"/>
                    </a:cubicBezTo>
                    <a:cubicBezTo>
                      <a:pt x="21388" y="14252"/>
                      <a:pt x="21447" y="14068"/>
                      <a:pt x="21486" y="13867"/>
                    </a:cubicBezTo>
                    <a:cubicBezTo>
                      <a:pt x="21525" y="13666"/>
                      <a:pt x="21545" y="13451"/>
                      <a:pt x="21544" y="13233"/>
                    </a:cubicBezTo>
                    <a:lnTo>
                      <a:pt x="21544" y="8579"/>
                    </a:lnTo>
                    <a:cubicBezTo>
                      <a:pt x="21543" y="6304"/>
                      <a:pt x="21106" y="4123"/>
                      <a:pt x="20330" y="2515"/>
                    </a:cubicBezTo>
                    <a:cubicBezTo>
                      <a:pt x="19554" y="907"/>
                      <a:pt x="18502" y="2"/>
                      <a:pt x="17405" y="0"/>
                    </a:cubicBezTo>
                    <a:lnTo>
                      <a:pt x="6530" y="0"/>
                    </a:lnTo>
                    <a:cubicBezTo>
                      <a:pt x="5440" y="3"/>
                      <a:pt x="4395" y="897"/>
                      <a:pt x="3620" y="2488"/>
                    </a:cubicBezTo>
                    <a:cubicBezTo>
                      <a:pt x="2846" y="4078"/>
                      <a:pt x="2406" y="6238"/>
                      <a:pt x="2395" y="8497"/>
                    </a:cubicBezTo>
                    <a:cubicBezTo>
                      <a:pt x="1817" y="8805"/>
                      <a:pt x="1292" y="9443"/>
                      <a:pt x="881" y="10338"/>
                    </a:cubicBezTo>
                    <a:cubicBezTo>
                      <a:pt x="469" y="11233"/>
                      <a:pt x="186" y="12350"/>
                      <a:pt x="66" y="13562"/>
                    </a:cubicBezTo>
                    <a:cubicBezTo>
                      <a:pt x="-55" y="14773"/>
                      <a:pt x="-9" y="16031"/>
                      <a:pt x="198" y="17191"/>
                    </a:cubicBezTo>
                    <a:cubicBezTo>
                      <a:pt x="405" y="18351"/>
                      <a:pt x="765" y="19368"/>
                      <a:pt x="1236" y="20125"/>
                    </a:cubicBezTo>
                    <a:cubicBezTo>
                      <a:pt x="1708" y="20883"/>
                      <a:pt x="2273" y="21350"/>
                      <a:pt x="2867" y="21475"/>
                    </a:cubicBezTo>
                    <a:cubicBezTo>
                      <a:pt x="3461" y="21600"/>
                      <a:pt x="4060" y="21377"/>
                      <a:pt x="4595" y="20831"/>
                    </a:cubicBezTo>
                    <a:cubicBezTo>
                      <a:pt x="5131" y="20286"/>
                      <a:pt x="5582" y="19439"/>
                      <a:pt x="5897" y="18389"/>
                    </a:cubicBezTo>
                    <a:cubicBezTo>
                      <a:pt x="6212" y="17338"/>
                      <a:pt x="6379" y="16125"/>
                      <a:pt x="6378" y="14888"/>
                    </a:cubicBezTo>
                    <a:close/>
                    <a:moveTo>
                      <a:pt x="1587" y="14888"/>
                    </a:moveTo>
                    <a:cubicBezTo>
                      <a:pt x="1587" y="14234"/>
                      <a:pt x="1680" y="13594"/>
                      <a:pt x="1856" y="13049"/>
                    </a:cubicBezTo>
                    <a:cubicBezTo>
                      <a:pt x="2031" y="12505"/>
                      <a:pt x="2281" y="12081"/>
                      <a:pt x="2573" y="11830"/>
                    </a:cubicBezTo>
                    <a:cubicBezTo>
                      <a:pt x="2864" y="11580"/>
                      <a:pt x="3186" y="11514"/>
                      <a:pt x="3495" y="11642"/>
                    </a:cubicBezTo>
                    <a:cubicBezTo>
                      <a:pt x="3805" y="11770"/>
                      <a:pt x="4090" y="12085"/>
                      <a:pt x="4313" y="12548"/>
                    </a:cubicBezTo>
                    <a:cubicBezTo>
                      <a:pt x="4536" y="13011"/>
                      <a:pt x="4688" y="13601"/>
                      <a:pt x="4750" y="14243"/>
                    </a:cubicBezTo>
                    <a:cubicBezTo>
                      <a:pt x="4812" y="14885"/>
                      <a:pt x="4780" y="15550"/>
                      <a:pt x="4659" y="16155"/>
                    </a:cubicBezTo>
                    <a:cubicBezTo>
                      <a:pt x="4538" y="16760"/>
                      <a:pt x="4334" y="17277"/>
                      <a:pt x="4071" y="17641"/>
                    </a:cubicBezTo>
                    <a:cubicBezTo>
                      <a:pt x="3808" y="18004"/>
                      <a:pt x="3500" y="18199"/>
                      <a:pt x="3184" y="18199"/>
                    </a:cubicBezTo>
                    <a:cubicBezTo>
                      <a:pt x="2760" y="18198"/>
                      <a:pt x="2354" y="17849"/>
                      <a:pt x="2055" y="17228"/>
                    </a:cubicBezTo>
                    <a:cubicBezTo>
                      <a:pt x="1756" y="16608"/>
                      <a:pt x="1587" y="15766"/>
                      <a:pt x="1587" y="14888"/>
                    </a:cubicBezTo>
                    <a:close/>
                  </a:path>
                </a:pathLst>
              </a:cu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latin typeface="CiscoSansTT" panose="020B0503020201020303" pitchFamily="34" charset="0"/>
                  <a:cs typeface="CiscoSansTT" panose="020B0503020201020303" pitchFamily="34" charset="0"/>
                </a:endParaRPr>
              </a:p>
            </p:txBody>
          </p:sp>
          <p:sp>
            <p:nvSpPr>
              <p:cNvPr id="88" name="Shape">
                <a:extLst>
                  <a:ext uri="{FF2B5EF4-FFF2-40B4-BE49-F238E27FC236}">
                    <a16:creationId xmlns:a16="http://schemas.microsoft.com/office/drawing/2014/main" id="{6A62561A-3895-A50A-4B4B-4EB0C0AD0EF5}"/>
                  </a:ext>
                </a:extLst>
              </p:cNvPr>
              <p:cNvSpPr/>
              <p:nvPr/>
            </p:nvSpPr>
            <p:spPr>
              <a:xfrm>
                <a:off x="653250" y="895155"/>
                <a:ext cx="756011" cy="342926"/>
              </a:xfrm>
              <a:custGeom>
                <a:avLst/>
                <a:gdLst/>
                <a:ahLst/>
                <a:cxnLst>
                  <a:cxn ang="0">
                    <a:pos x="wd2" y="hd2"/>
                  </a:cxn>
                  <a:cxn ang="5400000">
                    <a:pos x="wd2" y="hd2"/>
                  </a:cxn>
                  <a:cxn ang="10800000">
                    <a:pos x="wd2" y="hd2"/>
                  </a:cxn>
                  <a:cxn ang="16200000">
                    <a:pos x="wd2" y="hd2"/>
                  </a:cxn>
                </a:cxnLst>
                <a:rect l="0" t="0" r="r" b="b"/>
                <a:pathLst>
                  <a:path w="21488" h="21478" extrusionOk="0">
                    <a:moveTo>
                      <a:pt x="126" y="5831"/>
                    </a:moveTo>
                    <a:cubicBezTo>
                      <a:pt x="995" y="10465"/>
                      <a:pt x="2469" y="14426"/>
                      <a:pt x="4361" y="17211"/>
                    </a:cubicBezTo>
                    <a:cubicBezTo>
                      <a:pt x="6253" y="19997"/>
                      <a:pt x="8478" y="21482"/>
                      <a:pt x="10753" y="21478"/>
                    </a:cubicBezTo>
                    <a:cubicBezTo>
                      <a:pt x="13029" y="21474"/>
                      <a:pt x="15252" y="19980"/>
                      <a:pt x="17142" y="17188"/>
                    </a:cubicBezTo>
                    <a:cubicBezTo>
                      <a:pt x="19032" y="14395"/>
                      <a:pt x="20503" y="10429"/>
                      <a:pt x="21369" y="5792"/>
                    </a:cubicBezTo>
                    <a:cubicBezTo>
                      <a:pt x="21545" y="4730"/>
                      <a:pt x="21525" y="3560"/>
                      <a:pt x="21314" y="2530"/>
                    </a:cubicBezTo>
                    <a:cubicBezTo>
                      <a:pt x="21102" y="1501"/>
                      <a:pt x="20715" y="697"/>
                      <a:pt x="20237" y="289"/>
                    </a:cubicBezTo>
                    <a:cubicBezTo>
                      <a:pt x="19759" y="-118"/>
                      <a:pt x="19227" y="-95"/>
                      <a:pt x="18757" y="353"/>
                    </a:cubicBezTo>
                    <a:cubicBezTo>
                      <a:pt x="18286" y="801"/>
                      <a:pt x="17914" y="1639"/>
                      <a:pt x="17721" y="2685"/>
                    </a:cubicBezTo>
                    <a:cubicBezTo>
                      <a:pt x="17139" y="5706"/>
                      <a:pt x="16166" y="8281"/>
                      <a:pt x="14923" y="10090"/>
                    </a:cubicBezTo>
                    <a:cubicBezTo>
                      <a:pt x="13681" y="11899"/>
                      <a:pt x="12224" y="12862"/>
                      <a:pt x="10735" y="12858"/>
                    </a:cubicBezTo>
                    <a:cubicBezTo>
                      <a:pt x="9246" y="12854"/>
                      <a:pt x="7790" y="11883"/>
                      <a:pt x="6550" y="10068"/>
                    </a:cubicBezTo>
                    <a:cubicBezTo>
                      <a:pt x="5309" y="8252"/>
                      <a:pt x="4339" y="5671"/>
                      <a:pt x="3760" y="2648"/>
                    </a:cubicBezTo>
                    <a:cubicBezTo>
                      <a:pt x="3563" y="1605"/>
                      <a:pt x="3187" y="775"/>
                      <a:pt x="2715" y="338"/>
                    </a:cubicBezTo>
                    <a:cubicBezTo>
                      <a:pt x="2242" y="-101"/>
                      <a:pt x="1710" y="-113"/>
                      <a:pt x="1234" y="304"/>
                    </a:cubicBezTo>
                    <a:cubicBezTo>
                      <a:pt x="757" y="722"/>
                      <a:pt x="374" y="1534"/>
                      <a:pt x="167" y="2567"/>
                    </a:cubicBezTo>
                    <a:cubicBezTo>
                      <a:pt x="-40" y="3601"/>
                      <a:pt x="-55" y="4772"/>
                      <a:pt x="126" y="5829"/>
                    </a:cubicBezTo>
                    <a:lnTo>
                      <a:pt x="126" y="5831"/>
                    </a:lnTo>
                    <a:close/>
                  </a:path>
                </a:pathLst>
              </a:cu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latin typeface="CiscoSansTT" panose="020B0503020201020303" pitchFamily="34" charset="0"/>
                  <a:cs typeface="CiscoSansTT" panose="020B0503020201020303" pitchFamily="34" charset="0"/>
                </a:endParaRPr>
              </a:p>
            </p:txBody>
          </p:sp>
        </p:grpSp>
      </p:grpSp>
      <p:grpSp>
        <p:nvGrpSpPr>
          <p:cNvPr id="90" name="Group 89">
            <a:extLst>
              <a:ext uri="{FF2B5EF4-FFF2-40B4-BE49-F238E27FC236}">
                <a16:creationId xmlns:a16="http://schemas.microsoft.com/office/drawing/2014/main" id="{F283E014-FE9F-F800-D7B8-28DCF1C8DDBE}"/>
              </a:ext>
            </a:extLst>
          </p:cNvPr>
          <p:cNvGrpSpPr/>
          <p:nvPr/>
        </p:nvGrpSpPr>
        <p:grpSpPr>
          <a:xfrm>
            <a:off x="6373136" y="159250"/>
            <a:ext cx="2172832" cy="2387128"/>
            <a:chOff x="9095929" y="1598290"/>
            <a:chExt cx="2172832" cy="2936621"/>
          </a:xfrm>
        </p:grpSpPr>
        <p:sp>
          <p:nvSpPr>
            <p:cNvPr id="91" name="Rounded Rectangle 40">
              <a:extLst>
                <a:ext uri="{FF2B5EF4-FFF2-40B4-BE49-F238E27FC236}">
                  <a16:creationId xmlns:a16="http://schemas.microsoft.com/office/drawing/2014/main" id="{3A91E663-5630-F7B4-A8CC-4C1B92DBF0EB}"/>
                </a:ext>
              </a:extLst>
            </p:cNvPr>
            <p:cNvSpPr/>
            <p:nvPr/>
          </p:nvSpPr>
          <p:spPr>
            <a:xfrm>
              <a:off x="9095929" y="1598290"/>
              <a:ext cx="2172832" cy="2936621"/>
            </a:xfrm>
            <a:prstGeom prst="roundRect">
              <a:avLst>
                <a:gd name="adj" fmla="val 5143"/>
              </a:avLst>
            </a:prstGeom>
            <a:solidFill>
              <a:schemeClr val="accent4">
                <a:alpha val="26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US" sz="1200">
                <a:solidFill>
                  <a:schemeClr val="tx1"/>
                </a:solidFill>
              </a:endParaRPr>
            </a:p>
          </p:txBody>
        </p:sp>
        <p:sp>
          <p:nvSpPr>
            <p:cNvPr id="92" name="TextBox 91">
              <a:extLst>
                <a:ext uri="{FF2B5EF4-FFF2-40B4-BE49-F238E27FC236}">
                  <a16:creationId xmlns:a16="http://schemas.microsoft.com/office/drawing/2014/main" id="{E4DFB380-A142-033C-9DA4-95B48DFE0819}"/>
                </a:ext>
              </a:extLst>
            </p:cNvPr>
            <p:cNvSpPr txBox="1"/>
            <p:nvPr/>
          </p:nvSpPr>
          <p:spPr>
            <a:xfrm>
              <a:off x="9379499" y="2608451"/>
              <a:ext cx="1605692" cy="735160"/>
            </a:xfrm>
            <a:prstGeom prst="rect">
              <a:avLst/>
            </a:prstGeom>
            <a:noFill/>
          </p:spPr>
          <p:txBody>
            <a:bodyPr wrap="square">
              <a:spAutoFit/>
            </a:bodyPr>
            <a:lstStyle>
              <a:defPPr>
                <a:defRPr lang="en-US"/>
              </a:defPPr>
              <a:lvl1pPr marR="0" lvl="0" indent="0" algn="ctr" defTabSz="914358" fontAlgn="auto">
                <a:lnSpc>
                  <a:spcPct val="90000"/>
                </a:lnSpc>
                <a:spcBef>
                  <a:spcPts val="0"/>
                </a:spcBef>
                <a:spcAft>
                  <a:spcPts val="0"/>
                </a:spcAft>
                <a:buClrTx/>
                <a:buSzTx/>
                <a:buFontTx/>
                <a:buNone/>
                <a:tabLst/>
                <a:defRPr kumimoji="0" b="0" i="0" u="none" strike="noStrike" cap="none" spc="0" normalizeH="0" baseline="0">
                  <a:ln>
                    <a:noFill/>
                  </a:ln>
                  <a:solidFill>
                    <a:schemeClr val="tx1"/>
                  </a:solidFill>
                  <a:effectLst/>
                  <a:uLnTx/>
                  <a:uFillTx/>
                </a:defRPr>
              </a:lvl1pPr>
            </a:lstStyle>
            <a:p>
              <a:r>
                <a:rPr lang="en-US"/>
                <a:t>Human Agents</a:t>
              </a:r>
            </a:p>
          </p:txBody>
        </p:sp>
        <p:sp>
          <p:nvSpPr>
            <p:cNvPr id="93" name="TextBox 92">
              <a:extLst>
                <a:ext uri="{FF2B5EF4-FFF2-40B4-BE49-F238E27FC236}">
                  <a16:creationId xmlns:a16="http://schemas.microsoft.com/office/drawing/2014/main" id="{3AAEEE84-1BBB-3FB5-35BE-8E609B8A0257}"/>
                </a:ext>
              </a:extLst>
            </p:cNvPr>
            <p:cNvSpPr txBox="1"/>
            <p:nvPr/>
          </p:nvSpPr>
          <p:spPr>
            <a:xfrm>
              <a:off x="9237410" y="3323531"/>
              <a:ext cx="1889870" cy="1135871"/>
            </a:xfrm>
            <a:prstGeom prst="rect">
              <a:avLst/>
            </a:prstGeom>
            <a:noFill/>
          </p:spPr>
          <p:txBody>
            <a:bodyPr wrap="square" lIns="0" tIns="0" rIns="0" bIns="0" rtlCol="0" anchor="t">
              <a:spAutoFit/>
            </a:bodyPr>
            <a:lstStyle/>
            <a:p>
              <a:pPr marL="171450" indent="-171450">
                <a:spcAft>
                  <a:spcPts val="300"/>
                </a:spcAft>
                <a:buClr>
                  <a:schemeClr val="bg1"/>
                </a:buClr>
                <a:buFont typeface="Arial" panose="020B0604020202020204" pitchFamily="34" charset="0"/>
                <a:buChar char="•"/>
              </a:pPr>
              <a:r>
                <a:rPr lang="en-GB" sz="1000"/>
                <a:t>Summarization</a:t>
              </a:r>
            </a:p>
            <a:p>
              <a:pPr marL="171450" indent="-171450">
                <a:spcAft>
                  <a:spcPts val="300"/>
                </a:spcAft>
                <a:buClr>
                  <a:schemeClr val="bg1"/>
                </a:buClr>
                <a:buFont typeface="Arial" panose="020B0604020202020204" pitchFamily="34" charset="0"/>
                <a:buChar char="•"/>
              </a:pPr>
              <a:r>
                <a:rPr lang="en-GB" sz="1000"/>
                <a:t>Responses/Answers</a:t>
              </a:r>
            </a:p>
            <a:p>
              <a:pPr marL="171450" indent="-171450">
                <a:spcAft>
                  <a:spcPts val="300"/>
                </a:spcAft>
                <a:buClr>
                  <a:schemeClr val="bg1"/>
                </a:buClr>
                <a:buFont typeface="Arial" panose="020B0604020202020204" pitchFamily="34" charset="0"/>
                <a:buChar char="•"/>
              </a:pPr>
              <a:r>
                <a:rPr lang="en-GB" sz="1000"/>
                <a:t>Wellbeing</a:t>
              </a:r>
            </a:p>
            <a:p>
              <a:pPr marL="171450" indent="-171450">
                <a:spcAft>
                  <a:spcPts val="300"/>
                </a:spcAft>
                <a:buClr>
                  <a:schemeClr val="bg1"/>
                </a:buClr>
                <a:buFont typeface="Arial" panose="020B0604020202020204" pitchFamily="34" charset="0"/>
                <a:buChar char="•"/>
              </a:pPr>
              <a:r>
                <a:rPr lang="en-GB" sz="1000"/>
                <a:t>Coaching*</a:t>
              </a:r>
            </a:p>
            <a:p>
              <a:pPr marL="171450" indent="-171450">
                <a:spcAft>
                  <a:spcPts val="300"/>
                </a:spcAft>
                <a:buClr>
                  <a:schemeClr val="bg1"/>
                </a:buClr>
                <a:buFont typeface="Arial" panose="020B0604020202020204" pitchFamily="34" charset="0"/>
                <a:buChar char="•"/>
              </a:pPr>
              <a:r>
                <a:rPr lang="en-GB" sz="1000"/>
                <a:t>Performance Mgmt.*</a:t>
              </a:r>
            </a:p>
          </p:txBody>
        </p:sp>
        <p:sp>
          <p:nvSpPr>
            <p:cNvPr id="94" name="Shape">
              <a:extLst>
                <a:ext uri="{FF2B5EF4-FFF2-40B4-BE49-F238E27FC236}">
                  <a16:creationId xmlns:a16="http://schemas.microsoft.com/office/drawing/2014/main" id="{3B67B7ED-C55D-3DB1-2263-B363E49189E2}"/>
                </a:ext>
              </a:extLst>
            </p:cNvPr>
            <p:cNvSpPr/>
            <p:nvPr/>
          </p:nvSpPr>
          <p:spPr>
            <a:xfrm>
              <a:off x="9959024" y="1953281"/>
              <a:ext cx="446642" cy="419800"/>
            </a:xfrm>
            <a:custGeom>
              <a:avLst/>
              <a:gdLst/>
              <a:ahLst/>
              <a:cxnLst>
                <a:cxn ang="0">
                  <a:pos x="wd2" y="hd2"/>
                </a:cxn>
                <a:cxn ang="5400000">
                  <a:pos x="wd2" y="hd2"/>
                </a:cxn>
                <a:cxn ang="10800000">
                  <a:pos x="wd2" y="hd2"/>
                </a:cxn>
                <a:cxn ang="16200000">
                  <a:pos x="wd2" y="hd2"/>
                </a:cxn>
              </a:cxnLst>
              <a:rect l="0" t="0" r="r" b="b"/>
              <a:pathLst>
                <a:path w="21534" h="21594" extrusionOk="0">
                  <a:moveTo>
                    <a:pt x="21534" y="10033"/>
                  </a:moveTo>
                  <a:cubicBezTo>
                    <a:pt x="21528" y="9122"/>
                    <a:pt x="21202" y="8242"/>
                    <a:pt x="20613" y="7549"/>
                  </a:cubicBezTo>
                  <a:cubicBezTo>
                    <a:pt x="20024" y="6856"/>
                    <a:pt x="19209" y="6394"/>
                    <a:pt x="18314" y="6243"/>
                  </a:cubicBezTo>
                  <a:cubicBezTo>
                    <a:pt x="17974" y="4487"/>
                    <a:pt x="17036" y="2903"/>
                    <a:pt x="15659" y="1764"/>
                  </a:cubicBezTo>
                  <a:cubicBezTo>
                    <a:pt x="14283" y="625"/>
                    <a:pt x="12555" y="1"/>
                    <a:pt x="10770" y="0"/>
                  </a:cubicBezTo>
                  <a:cubicBezTo>
                    <a:pt x="8986" y="-1"/>
                    <a:pt x="7256" y="620"/>
                    <a:pt x="5878" y="1758"/>
                  </a:cubicBezTo>
                  <a:cubicBezTo>
                    <a:pt x="4501" y="2895"/>
                    <a:pt x="3560" y="4477"/>
                    <a:pt x="3218" y="6234"/>
                  </a:cubicBezTo>
                  <a:cubicBezTo>
                    <a:pt x="2266" y="6391"/>
                    <a:pt x="1407" y="6902"/>
                    <a:pt x="814" y="7665"/>
                  </a:cubicBezTo>
                  <a:cubicBezTo>
                    <a:pt x="220" y="8428"/>
                    <a:pt x="-66" y="9388"/>
                    <a:pt x="13" y="10352"/>
                  </a:cubicBezTo>
                  <a:cubicBezTo>
                    <a:pt x="93" y="11317"/>
                    <a:pt x="531" y="12216"/>
                    <a:pt x="1242" y="12872"/>
                  </a:cubicBezTo>
                  <a:cubicBezTo>
                    <a:pt x="1952" y="13527"/>
                    <a:pt x="2883" y="13890"/>
                    <a:pt x="3848" y="13889"/>
                  </a:cubicBezTo>
                  <a:cubicBezTo>
                    <a:pt x="3949" y="13889"/>
                    <a:pt x="4049" y="13869"/>
                    <a:pt x="4143" y="13830"/>
                  </a:cubicBezTo>
                  <a:cubicBezTo>
                    <a:pt x="4236" y="13791"/>
                    <a:pt x="4321" y="13734"/>
                    <a:pt x="4392" y="13662"/>
                  </a:cubicBezTo>
                  <a:cubicBezTo>
                    <a:pt x="4464" y="13590"/>
                    <a:pt x="4520" y="13505"/>
                    <a:pt x="4559" y="13411"/>
                  </a:cubicBezTo>
                  <a:cubicBezTo>
                    <a:pt x="4597" y="13317"/>
                    <a:pt x="4617" y="13217"/>
                    <a:pt x="4617" y="13115"/>
                  </a:cubicBezTo>
                  <a:lnTo>
                    <a:pt x="4615" y="7712"/>
                  </a:lnTo>
                  <a:cubicBezTo>
                    <a:pt x="4615" y="6076"/>
                    <a:pt x="5263" y="4507"/>
                    <a:pt x="6417" y="3350"/>
                  </a:cubicBezTo>
                  <a:cubicBezTo>
                    <a:pt x="7570" y="2193"/>
                    <a:pt x="9135" y="1543"/>
                    <a:pt x="10767" y="1543"/>
                  </a:cubicBezTo>
                  <a:cubicBezTo>
                    <a:pt x="12399" y="1543"/>
                    <a:pt x="13964" y="2193"/>
                    <a:pt x="15117" y="3350"/>
                  </a:cubicBezTo>
                  <a:cubicBezTo>
                    <a:pt x="16271" y="4507"/>
                    <a:pt x="16919" y="6076"/>
                    <a:pt x="16919" y="7712"/>
                  </a:cubicBezTo>
                  <a:lnTo>
                    <a:pt x="16919" y="12340"/>
                  </a:lnTo>
                  <a:cubicBezTo>
                    <a:pt x="16917" y="13622"/>
                    <a:pt x="16517" y="14871"/>
                    <a:pt x="15775" y="15915"/>
                  </a:cubicBezTo>
                  <a:cubicBezTo>
                    <a:pt x="15032" y="16959"/>
                    <a:pt x="13984" y="17745"/>
                    <a:pt x="12776" y="18165"/>
                  </a:cubicBezTo>
                  <a:cubicBezTo>
                    <a:pt x="12511" y="17692"/>
                    <a:pt x="12089" y="17328"/>
                    <a:pt x="11584" y="17137"/>
                  </a:cubicBezTo>
                  <a:cubicBezTo>
                    <a:pt x="11078" y="16945"/>
                    <a:pt x="10522" y="16939"/>
                    <a:pt x="10012" y="17118"/>
                  </a:cubicBezTo>
                  <a:cubicBezTo>
                    <a:pt x="9502" y="17298"/>
                    <a:pt x="9072" y="17652"/>
                    <a:pt x="8797" y="18118"/>
                  </a:cubicBezTo>
                  <a:cubicBezTo>
                    <a:pt x="8521" y="18585"/>
                    <a:pt x="8419" y="19133"/>
                    <a:pt x="8507" y="19668"/>
                  </a:cubicBezTo>
                  <a:cubicBezTo>
                    <a:pt x="8596" y="20202"/>
                    <a:pt x="8869" y="20689"/>
                    <a:pt x="9280" y="21041"/>
                  </a:cubicBezTo>
                  <a:cubicBezTo>
                    <a:pt x="9690" y="21393"/>
                    <a:pt x="10211" y="21589"/>
                    <a:pt x="10752" y="21594"/>
                  </a:cubicBezTo>
                  <a:cubicBezTo>
                    <a:pt x="11292" y="21599"/>
                    <a:pt x="11817" y="21413"/>
                    <a:pt x="12233" y="21068"/>
                  </a:cubicBezTo>
                  <a:cubicBezTo>
                    <a:pt x="12650" y="20723"/>
                    <a:pt x="12933" y="20242"/>
                    <a:pt x="13031" y="19710"/>
                  </a:cubicBezTo>
                  <a:cubicBezTo>
                    <a:pt x="14359" y="19296"/>
                    <a:pt x="15551" y="18529"/>
                    <a:pt x="16480" y="17492"/>
                  </a:cubicBezTo>
                  <a:cubicBezTo>
                    <a:pt x="17410" y="16454"/>
                    <a:pt x="18042" y="15184"/>
                    <a:pt x="18310" y="13815"/>
                  </a:cubicBezTo>
                  <a:cubicBezTo>
                    <a:pt x="19206" y="13667"/>
                    <a:pt x="20021" y="13206"/>
                    <a:pt x="20610" y="12514"/>
                  </a:cubicBezTo>
                  <a:cubicBezTo>
                    <a:pt x="21200" y="11822"/>
                    <a:pt x="21527" y="10943"/>
                    <a:pt x="21534" y="10033"/>
                  </a:cubicBezTo>
                  <a:close/>
                  <a:moveTo>
                    <a:pt x="3077" y="12214"/>
                  </a:moveTo>
                  <a:cubicBezTo>
                    <a:pt x="2627" y="12055"/>
                    <a:pt x="2237" y="11761"/>
                    <a:pt x="1962" y="11371"/>
                  </a:cubicBezTo>
                  <a:cubicBezTo>
                    <a:pt x="1686" y="10981"/>
                    <a:pt x="1538" y="10515"/>
                    <a:pt x="1538" y="10037"/>
                  </a:cubicBezTo>
                  <a:cubicBezTo>
                    <a:pt x="1538" y="9559"/>
                    <a:pt x="1686" y="9093"/>
                    <a:pt x="1962" y="8703"/>
                  </a:cubicBezTo>
                  <a:cubicBezTo>
                    <a:pt x="2237" y="8313"/>
                    <a:pt x="2627" y="8019"/>
                    <a:pt x="3077" y="7861"/>
                  </a:cubicBezTo>
                  <a:lnTo>
                    <a:pt x="3077" y="12214"/>
                  </a:lnTo>
                  <a:close/>
                  <a:moveTo>
                    <a:pt x="10767" y="20052"/>
                  </a:moveTo>
                  <a:cubicBezTo>
                    <a:pt x="10615" y="20052"/>
                    <a:pt x="10466" y="20006"/>
                    <a:pt x="10340" y="19922"/>
                  </a:cubicBezTo>
                  <a:cubicBezTo>
                    <a:pt x="10213" y="19837"/>
                    <a:pt x="10115" y="19716"/>
                    <a:pt x="10057" y="19575"/>
                  </a:cubicBezTo>
                  <a:cubicBezTo>
                    <a:pt x="9998" y="19435"/>
                    <a:pt x="9983" y="19280"/>
                    <a:pt x="10013" y="19130"/>
                  </a:cubicBezTo>
                  <a:cubicBezTo>
                    <a:pt x="10042" y="18980"/>
                    <a:pt x="10116" y="18843"/>
                    <a:pt x="10223" y="18735"/>
                  </a:cubicBezTo>
                  <a:cubicBezTo>
                    <a:pt x="10331" y="18627"/>
                    <a:pt x="10468" y="18554"/>
                    <a:pt x="10617" y="18524"/>
                  </a:cubicBezTo>
                  <a:cubicBezTo>
                    <a:pt x="10766" y="18494"/>
                    <a:pt x="10921" y="18510"/>
                    <a:pt x="11061" y="18568"/>
                  </a:cubicBezTo>
                  <a:cubicBezTo>
                    <a:pt x="11202" y="18626"/>
                    <a:pt x="11322" y="18725"/>
                    <a:pt x="11406" y="18852"/>
                  </a:cubicBezTo>
                  <a:cubicBezTo>
                    <a:pt x="11491" y="18979"/>
                    <a:pt x="11536" y="19128"/>
                    <a:pt x="11536" y="19280"/>
                  </a:cubicBezTo>
                  <a:cubicBezTo>
                    <a:pt x="11536" y="19485"/>
                    <a:pt x="11455" y="19681"/>
                    <a:pt x="11311" y="19826"/>
                  </a:cubicBezTo>
                  <a:cubicBezTo>
                    <a:pt x="11166" y="19970"/>
                    <a:pt x="10971" y="20051"/>
                    <a:pt x="10767" y="20052"/>
                  </a:cubicBezTo>
                  <a:close/>
                  <a:moveTo>
                    <a:pt x="18458" y="12189"/>
                  </a:moveTo>
                  <a:lnTo>
                    <a:pt x="18458" y="7869"/>
                  </a:lnTo>
                  <a:cubicBezTo>
                    <a:pt x="18906" y="8024"/>
                    <a:pt x="19296" y="8315"/>
                    <a:pt x="19572" y="8702"/>
                  </a:cubicBezTo>
                  <a:cubicBezTo>
                    <a:pt x="19848" y="9089"/>
                    <a:pt x="19996" y="9553"/>
                    <a:pt x="19996" y="10029"/>
                  </a:cubicBezTo>
                  <a:cubicBezTo>
                    <a:pt x="19996" y="10505"/>
                    <a:pt x="19848" y="10969"/>
                    <a:pt x="19572" y="11356"/>
                  </a:cubicBezTo>
                  <a:cubicBezTo>
                    <a:pt x="19296" y="11744"/>
                    <a:pt x="18906" y="12035"/>
                    <a:pt x="18458" y="12189"/>
                  </a:cubicBezTo>
                  <a:close/>
                </a:path>
              </a:pathLst>
            </a:custGeom>
            <a:solidFill>
              <a:srgbClr val="00B0F0"/>
            </a:solidFill>
            <a:ln w="12700">
              <a:miter lim="400000"/>
            </a:ln>
          </p:spPr>
          <p:txBody>
            <a:bodyPr lIns="12095" tIns="12095" rIns="12095" bIns="12095" anchor="ctr"/>
            <a:lstStyle/>
            <a:p>
              <a:pPr algn="ctr" defTabSz="196552">
                <a:lnSpc>
                  <a:spcPct val="100000"/>
                </a:lnSpc>
                <a:spcBef>
                  <a:spcPts val="0"/>
                </a:spcBef>
                <a:defRPr sz="3200">
                  <a:solidFill>
                    <a:srgbClr val="D44D74"/>
                  </a:solidFill>
                  <a:latin typeface="Helvetica Neue Medium"/>
                  <a:ea typeface="Helvetica Neue Medium"/>
                  <a:cs typeface="Helvetica Neue Medium"/>
                  <a:sym typeface="Helvetica Neue Medium"/>
                </a:defRPr>
              </a:pPr>
              <a:endParaRPr sz="762">
                <a:latin typeface="CiscoSansTT" panose="020B0503020201020303" pitchFamily="34" charset="0"/>
                <a:cs typeface="CiscoSansTT" panose="020B0503020201020303" pitchFamily="34" charset="0"/>
              </a:endParaRPr>
            </a:p>
          </p:txBody>
        </p:sp>
      </p:grpSp>
    </p:spTree>
    <p:extLst>
      <p:ext uri="{BB962C8B-B14F-4D97-AF65-F5344CB8AC3E}">
        <p14:creationId xmlns:p14="http://schemas.microsoft.com/office/powerpoint/2010/main" val="3882354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500"/>
                                        <p:tgtEl>
                                          <p:spTgt spid="4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up)">
                                      <p:cBhvr>
                                        <p:cTn id="24" dur="500"/>
                                        <p:tgtEl>
                                          <p:spTgt spid="47"/>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up)">
                                      <p:cBhvr>
                                        <p:cTn id="32" dur="500"/>
                                        <p:tgtEl>
                                          <p:spTgt spid="62"/>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up)">
                                      <p:cBhvr>
                                        <p:cTn id="49" dur="500"/>
                                        <p:tgtEl>
                                          <p:spTgt spid="83"/>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up)">
                                      <p:cBhvr>
                                        <p:cTn id="57" dur="500"/>
                                        <p:tgtEl>
                                          <p:spTgt spid="89"/>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left)">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up)">
                                      <p:cBhvr>
                                        <p:cTn id="66" dur="500"/>
                                        <p:tgtEl>
                                          <p:spTgt spid="37"/>
                                        </p:tgtEl>
                                      </p:cBhvr>
                                    </p:animEffect>
                                  </p:childTnLst>
                                </p:cTn>
                              </p:par>
                            </p:childTnLst>
                          </p:cTn>
                        </p:par>
                        <p:par>
                          <p:cTn id="67" fill="hold">
                            <p:stCondLst>
                              <p:cond delay="500"/>
                            </p:stCondLst>
                            <p:childTnLst>
                              <p:par>
                                <p:cTn id="68" presetID="22" presetClass="entr" presetSubtype="1" fill="hold" grpId="0" nodeType="after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wipe(up)">
                                      <p:cBhvr>
                                        <p:cTn id="70" dur="500"/>
                                        <p:tgtEl>
                                          <p:spTgt spid="8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up)">
                                      <p:cBhvr>
                                        <p:cTn id="79" dur="500"/>
                                        <p:tgtEl>
                                          <p:spTgt spid="64"/>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500"/>
                                        <p:tgtEl>
                                          <p:spTgt spid="29"/>
                                        </p:tgtEl>
                                      </p:cBhvr>
                                    </p:animEffect>
                                  </p:childTnLst>
                                </p:cTn>
                              </p:par>
                            </p:childTnLst>
                          </p:cTn>
                        </p:par>
                        <p:par>
                          <p:cTn id="84" fill="hold">
                            <p:stCondLst>
                              <p:cond delay="1500"/>
                            </p:stCondLst>
                            <p:childTnLst>
                              <p:par>
                                <p:cTn id="85" presetID="22" presetClass="entr" presetSubtype="1" fill="hold" nodeType="after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wipe(up)">
                                      <p:cBhvr>
                                        <p:cTn id="87" dur="500"/>
                                        <p:tgtEl>
                                          <p:spTgt spid="60"/>
                                        </p:tgtEl>
                                      </p:cBhvr>
                                    </p:animEffect>
                                  </p:childTnLst>
                                </p:cTn>
                              </p:par>
                            </p:childTnLst>
                          </p:cTn>
                        </p:par>
                        <p:par>
                          <p:cTn id="88" fill="hold">
                            <p:stCondLst>
                              <p:cond delay="2000"/>
                            </p:stCondLst>
                            <p:childTnLst>
                              <p:par>
                                <p:cTn id="89" presetID="22" presetClass="entr" presetSubtype="8"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left)">
                                      <p:cBhvr>
                                        <p:cTn id="91" dur="500"/>
                                        <p:tgtEl>
                                          <p:spTgt spid="30"/>
                                        </p:tgtEl>
                                      </p:cBhvr>
                                    </p:animEffect>
                                  </p:childTnLst>
                                </p:cTn>
                              </p:par>
                            </p:childTnLst>
                          </p:cTn>
                        </p:par>
                        <p:par>
                          <p:cTn id="92" fill="hold">
                            <p:stCondLst>
                              <p:cond delay="2500"/>
                            </p:stCondLst>
                            <p:childTnLst>
                              <p:par>
                                <p:cTn id="93" presetID="22" presetClass="entr" presetSubtype="1" fill="hold" nodeType="afterEffect">
                                  <p:stCondLst>
                                    <p:cond delay="0"/>
                                  </p:stCondLst>
                                  <p:childTnLst>
                                    <p:set>
                                      <p:cBhvr>
                                        <p:cTn id="94" dur="1" fill="hold">
                                          <p:stCondLst>
                                            <p:cond delay="0"/>
                                          </p:stCondLst>
                                        </p:cTn>
                                        <p:tgtEl>
                                          <p:spTgt spid="72"/>
                                        </p:tgtEl>
                                        <p:attrNameLst>
                                          <p:attrName>style.visibility</p:attrName>
                                        </p:attrNameLst>
                                      </p:cBhvr>
                                      <p:to>
                                        <p:strVal val="visible"/>
                                      </p:to>
                                    </p:set>
                                    <p:animEffect transition="in" filter="wipe(up)">
                                      <p:cBhvr>
                                        <p:cTn id="95" dur="500"/>
                                        <p:tgtEl>
                                          <p:spTgt spid="72"/>
                                        </p:tgtEl>
                                      </p:cBhvr>
                                    </p:animEffect>
                                  </p:childTnLst>
                                </p:cTn>
                              </p:par>
                            </p:childTnLst>
                          </p:cTn>
                        </p:par>
                        <p:par>
                          <p:cTn id="96" fill="hold">
                            <p:stCondLst>
                              <p:cond delay="3000"/>
                            </p:stCondLst>
                            <p:childTnLst>
                              <p:par>
                                <p:cTn id="97" presetID="22" presetClass="entr" presetSubtype="8" fill="hold" grpId="0" nodeType="after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wipe(left)">
                                      <p:cBhvr>
                                        <p:cTn id="99" dur="500"/>
                                        <p:tgtEl>
                                          <p:spTgt spid="3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up)">
                                      <p:cBhvr>
                                        <p:cTn id="104" dur="500"/>
                                        <p:tgtEl>
                                          <p:spTgt spid="42"/>
                                        </p:tgtEl>
                                      </p:cBhvr>
                                    </p:animEffect>
                                  </p:childTnLst>
                                </p:cTn>
                              </p:par>
                            </p:childTnLst>
                          </p:cTn>
                        </p:par>
                        <p:par>
                          <p:cTn id="105" fill="hold">
                            <p:stCondLst>
                              <p:cond delay="500"/>
                            </p:stCondLst>
                            <p:childTnLst>
                              <p:par>
                                <p:cTn id="106" presetID="22" presetClass="entr" presetSubtype="1" fill="hold" grpId="0" nodeType="after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wipe(up)">
                                      <p:cBhvr>
                                        <p:cTn id="10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animBg="1"/>
      <p:bldP spid="24" grpId="0" animBg="1"/>
      <p:bldP spid="25" grpId="0" animBg="1"/>
      <p:bldP spid="27" grpId="0" animBg="1"/>
      <p:bldP spid="29" grpId="0" animBg="1"/>
      <p:bldP spid="30" grpId="0" animBg="1"/>
      <p:bldP spid="31" grpId="0" animBg="1"/>
      <p:bldP spid="32" grpId="0" animBg="1"/>
      <p:bldP spid="37" grpId="0" animBg="1"/>
      <p:bldP spid="40" grpId="0" animBg="1"/>
      <p:bldP spid="42" grpId="0" animBg="1"/>
      <p:bldP spid="43" grpId="0"/>
      <p:bldP spid="8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lowchart: Document 5">
            <a:extLst>
              <a:ext uri="{FF2B5EF4-FFF2-40B4-BE49-F238E27FC236}">
                <a16:creationId xmlns:a16="http://schemas.microsoft.com/office/drawing/2014/main" id="{87B9D90B-2390-3AD1-E3A7-8D6ECFA1E018}"/>
              </a:ext>
            </a:extLst>
          </p:cNvPr>
          <p:cNvSpPr/>
          <p:nvPr/>
        </p:nvSpPr>
        <p:spPr>
          <a:xfrm flipH="1">
            <a:off x="1665406" y="3621070"/>
            <a:ext cx="3364001" cy="753379"/>
          </a:xfrm>
          <a:prstGeom prst="flowChartDocument">
            <a:avLst/>
          </a:prstGeom>
          <a:solidFill>
            <a:srgbClr val="EF7B76"/>
          </a:solidFill>
          <a:ln>
            <a:no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1235132"/>
            <a:r>
              <a:rPr lang="en-US" sz="2800">
                <a:solidFill>
                  <a:schemeClr val="tx1"/>
                </a:solidFill>
                <a:latin typeface="CiscoSansTT" panose="020B0503020201020303" pitchFamily="34" charset="0"/>
              </a:rPr>
              <a:t>For reference</a:t>
            </a:r>
          </a:p>
        </p:txBody>
      </p:sp>
      <p:sp>
        <p:nvSpPr>
          <p:cNvPr id="4" name="Flowchart: Document 5">
            <a:extLst>
              <a:ext uri="{FF2B5EF4-FFF2-40B4-BE49-F238E27FC236}">
                <a16:creationId xmlns:a16="http://schemas.microsoft.com/office/drawing/2014/main" id="{BFA649E4-C793-260B-63F2-9500F7A79DE6}"/>
              </a:ext>
            </a:extLst>
          </p:cNvPr>
          <p:cNvSpPr/>
          <p:nvPr/>
        </p:nvSpPr>
        <p:spPr>
          <a:xfrm flipH="1">
            <a:off x="1559899" y="2390453"/>
            <a:ext cx="3575016" cy="846478"/>
          </a:xfrm>
          <a:prstGeom prst="flowChartDocument">
            <a:avLst/>
          </a:prstGeom>
          <a:solidFill>
            <a:srgbClr val="45991F"/>
          </a:solidFill>
          <a:ln>
            <a:no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defTabSz="1235132"/>
            <a:r>
              <a:rPr lang="en-US" sz="2800">
                <a:solidFill>
                  <a:schemeClr val="bg1"/>
                </a:solidFill>
                <a:latin typeface="CiscoSansTT" panose="020B0503020201020303" pitchFamily="34" charset="0"/>
              </a:rPr>
              <a:t>Use Case</a:t>
            </a:r>
          </a:p>
        </p:txBody>
      </p:sp>
      <p:pic>
        <p:nvPicPr>
          <p:cNvPr id="8" name="Picture 7" descr="A yellow road sign with black text&#10;&#10;Description automatically generated">
            <a:extLst>
              <a:ext uri="{FF2B5EF4-FFF2-40B4-BE49-F238E27FC236}">
                <a16:creationId xmlns:a16="http://schemas.microsoft.com/office/drawing/2014/main" id="{9BFF60B7-6B90-0364-3A41-B1CD9CCCE3E0}"/>
              </a:ext>
            </a:extLst>
          </p:cNvPr>
          <p:cNvPicPr>
            <a:picLocks noChangeAspect="1"/>
          </p:cNvPicPr>
          <p:nvPr/>
        </p:nvPicPr>
        <p:blipFill>
          <a:blip r:embed="rId3"/>
          <a:stretch>
            <a:fillRect/>
          </a:stretch>
        </p:blipFill>
        <p:spPr>
          <a:xfrm>
            <a:off x="12268533" y="2926500"/>
            <a:ext cx="2334423" cy="2334423"/>
          </a:xfrm>
          <a:prstGeom prst="rect">
            <a:avLst/>
          </a:prstGeom>
        </p:spPr>
      </p:pic>
      <p:sp>
        <p:nvSpPr>
          <p:cNvPr id="9" name="TextBox 8">
            <a:extLst>
              <a:ext uri="{FF2B5EF4-FFF2-40B4-BE49-F238E27FC236}">
                <a16:creationId xmlns:a16="http://schemas.microsoft.com/office/drawing/2014/main" id="{7D55FFCF-7535-920C-3D00-54E9F165D830}"/>
              </a:ext>
            </a:extLst>
          </p:cNvPr>
          <p:cNvSpPr txBox="1"/>
          <p:nvPr/>
        </p:nvSpPr>
        <p:spPr>
          <a:xfrm>
            <a:off x="781879" y="113999"/>
            <a:ext cx="2915478" cy="834887"/>
          </a:xfrm>
          <a:prstGeom prst="rect">
            <a:avLst/>
          </a:prstGeom>
          <a:noFill/>
        </p:spPr>
        <p:txBody>
          <a:bodyPr wrap="none" lIns="0" tIns="0" rIns="0" bIns="0" rtlCol="0">
            <a:noAutofit/>
          </a:bodyPr>
          <a:lstStyle/>
          <a:p>
            <a:pPr>
              <a:lnSpc>
                <a:spcPct val="120000"/>
              </a:lnSpc>
            </a:pPr>
            <a:r>
              <a:rPr lang="en-IN" sz="5000">
                <a:solidFill>
                  <a:schemeClr val="bg1"/>
                </a:solidFill>
                <a:latin typeface="CiscoSansTT Medium" panose="020B0503020201020303" pitchFamily="34" charset="0"/>
              </a:rPr>
              <a:t>Slide Visual cues</a:t>
            </a:r>
            <a:endParaRPr lang="en-US" sz="5000">
              <a:latin typeface="CiscoSansTT Medium" panose="020B0503020201020303" pitchFamily="34" charset="0"/>
            </a:endParaRPr>
          </a:p>
        </p:txBody>
      </p:sp>
      <p:sp>
        <p:nvSpPr>
          <p:cNvPr id="7" name="Rounded Rectangle 6">
            <a:extLst>
              <a:ext uri="{FF2B5EF4-FFF2-40B4-BE49-F238E27FC236}">
                <a16:creationId xmlns:a16="http://schemas.microsoft.com/office/drawing/2014/main" id="{B19B42B9-B71F-33C0-BF62-9D6D6A9FCC0A}"/>
              </a:ext>
            </a:extLst>
          </p:cNvPr>
          <p:cNvSpPr/>
          <p:nvPr/>
        </p:nvSpPr>
        <p:spPr>
          <a:xfrm>
            <a:off x="8333547" y="3429000"/>
            <a:ext cx="2743200" cy="84647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882171">
              <a:spcAft>
                <a:spcPts val="1000"/>
              </a:spcAft>
            </a:pPr>
            <a:r>
              <a:rPr lang="en-GB" sz="2800" b="0" i="0" kern="0" spc="0" baseline="0">
                <a:solidFill>
                  <a:schemeClr val="accent4"/>
                </a:solidFill>
                <a:latin typeface="+mj-lt"/>
                <a:ea typeface="+mn-ea"/>
                <a:cs typeface="+mn-cs"/>
              </a:rPr>
              <a:t>Early Access</a:t>
            </a:r>
          </a:p>
        </p:txBody>
      </p:sp>
      <p:pic>
        <p:nvPicPr>
          <p:cNvPr id="13" name="Picture 12">
            <a:extLst>
              <a:ext uri="{FF2B5EF4-FFF2-40B4-BE49-F238E27FC236}">
                <a16:creationId xmlns:a16="http://schemas.microsoft.com/office/drawing/2014/main" id="{AFA487E2-5607-004B-BAA1-8AB128242F8E}"/>
              </a:ext>
            </a:extLst>
          </p:cNvPr>
          <p:cNvPicPr>
            <a:picLocks noChangeAspect="1"/>
          </p:cNvPicPr>
          <p:nvPr/>
        </p:nvPicPr>
        <p:blipFill>
          <a:blip r:embed="rId4"/>
          <a:stretch>
            <a:fillRect/>
          </a:stretch>
        </p:blipFill>
        <p:spPr>
          <a:xfrm>
            <a:off x="8333547" y="2208231"/>
            <a:ext cx="2743199" cy="1028700"/>
          </a:xfrm>
          <a:prstGeom prst="rect">
            <a:avLst/>
          </a:prstGeom>
        </p:spPr>
      </p:pic>
      <p:pic>
        <p:nvPicPr>
          <p:cNvPr id="6" name="Picture 5">
            <a:extLst>
              <a:ext uri="{FF2B5EF4-FFF2-40B4-BE49-F238E27FC236}">
                <a16:creationId xmlns:a16="http://schemas.microsoft.com/office/drawing/2014/main" id="{C7A4A11B-A7E0-87B2-6A4B-108D26CBD861}"/>
              </a:ext>
            </a:extLst>
          </p:cNvPr>
          <p:cNvPicPr>
            <a:picLocks noChangeAspect="1"/>
          </p:cNvPicPr>
          <p:nvPr/>
        </p:nvPicPr>
        <p:blipFill>
          <a:blip r:embed="rId5"/>
          <a:stretch>
            <a:fillRect/>
          </a:stretch>
        </p:blipFill>
        <p:spPr>
          <a:xfrm>
            <a:off x="1559899" y="4491426"/>
            <a:ext cx="2631183" cy="769497"/>
          </a:xfrm>
          <a:prstGeom prst="rect">
            <a:avLst/>
          </a:prstGeom>
        </p:spPr>
      </p:pic>
    </p:spTree>
    <p:extLst>
      <p:ext uri="{BB962C8B-B14F-4D97-AF65-F5344CB8AC3E}">
        <p14:creationId xmlns:p14="http://schemas.microsoft.com/office/powerpoint/2010/main" val="153279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3E3A0A-1378-35D3-01FE-02AB099CFB7E}"/>
              </a:ext>
            </a:extLst>
          </p:cNvPr>
          <p:cNvSpPr>
            <a:spLocks noGrp="1"/>
          </p:cNvSpPr>
          <p:nvPr>
            <p:ph type="title"/>
          </p:nvPr>
        </p:nvSpPr>
        <p:spPr/>
        <p:txBody>
          <a:bodyPr/>
          <a:lstStyle/>
          <a:p>
            <a:r>
              <a:rPr lang="en-US"/>
              <a:t>Users and Interfaces </a:t>
            </a:r>
          </a:p>
        </p:txBody>
      </p:sp>
      <p:grpSp>
        <p:nvGrpSpPr>
          <p:cNvPr id="28" name="Group 27">
            <a:extLst>
              <a:ext uri="{FF2B5EF4-FFF2-40B4-BE49-F238E27FC236}">
                <a16:creationId xmlns:a16="http://schemas.microsoft.com/office/drawing/2014/main" id="{5E8859D5-FDD5-2D48-96E2-813451DF704C}"/>
              </a:ext>
            </a:extLst>
          </p:cNvPr>
          <p:cNvGrpSpPr/>
          <p:nvPr/>
        </p:nvGrpSpPr>
        <p:grpSpPr>
          <a:xfrm>
            <a:off x="715224" y="6381263"/>
            <a:ext cx="1341120" cy="365592"/>
            <a:chOff x="536418" y="4785947"/>
            <a:chExt cx="1005840" cy="274194"/>
          </a:xfrm>
          <a:solidFill>
            <a:schemeClr val="tx1"/>
          </a:solidFill>
        </p:grpSpPr>
        <p:grpSp>
          <p:nvGrpSpPr>
            <p:cNvPr id="29" name="Group 28">
              <a:extLst>
                <a:ext uri="{FF2B5EF4-FFF2-40B4-BE49-F238E27FC236}">
                  <a16:creationId xmlns:a16="http://schemas.microsoft.com/office/drawing/2014/main" id="{18CDDDFA-F496-4B43-8AC1-16D790DCAB7B}"/>
                </a:ext>
              </a:extLst>
            </p:cNvPr>
            <p:cNvGrpSpPr/>
            <p:nvPr/>
          </p:nvGrpSpPr>
          <p:grpSpPr>
            <a:xfrm>
              <a:off x="536418" y="4930673"/>
              <a:ext cx="386220" cy="86649"/>
              <a:chOff x="2826390" y="-407669"/>
              <a:chExt cx="1216132" cy="272841"/>
            </a:xfrm>
            <a:grpFill/>
          </p:grpSpPr>
          <p:sp>
            <p:nvSpPr>
              <p:cNvPr id="36" name="Freeform 35">
                <a:extLst>
                  <a:ext uri="{FF2B5EF4-FFF2-40B4-BE49-F238E27FC236}">
                    <a16:creationId xmlns:a16="http://schemas.microsoft.com/office/drawing/2014/main" id="{C044BAF3-456C-F340-9664-2A25270DB87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sz="2400">
                  <a:solidFill>
                    <a:schemeClr val="bg1"/>
                  </a:solidFill>
                </a:endParaRPr>
              </a:p>
            </p:txBody>
          </p:sp>
          <p:sp>
            <p:nvSpPr>
              <p:cNvPr id="37" name="Freeform 36">
                <a:extLst>
                  <a:ext uri="{FF2B5EF4-FFF2-40B4-BE49-F238E27FC236}">
                    <a16:creationId xmlns:a16="http://schemas.microsoft.com/office/drawing/2014/main" id="{DAB24AC0-1216-BC4B-A31F-354ECD37B56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sz="2400">
                  <a:solidFill>
                    <a:schemeClr val="bg1"/>
                  </a:solidFill>
                </a:endParaRPr>
              </a:p>
            </p:txBody>
          </p:sp>
          <p:sp>
            <p:nvSpPr>
              <p:cNvPr id="38" name="Freeform 37">
                <a:extLst>
                  <a:ext uri="{FF2B5EF4-FFF2-40B4-BE49-F238E27FC236}">
                    <a16:creationId xmlns:a16="http://schemas.microsoft.com/office/drawing/2014/main" id="{B9FC712C-7102-8748-95BC-A3ED96B7800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sz="2400">
                  <a:solidFill>
                    <a:schemeClr val="bg1"/>
                  </a:solidFill>
                </a:endParaRPr>
              </a:p>
            </p:txBody>
          </p:sp>
          <p:sp>
            <p:nvSpPr>
              <p:cNvPr id="39" name="Freeform 38">
                <a:extLst>
                  <a:ext uri="{FF2B5EF4-FFF2-40B4-BE49-F238E27FC236}">
                    <a16:creationId xmlns:a16="http://schemas.microsoft.com/office/drawing/2014/main" id="{09D1CB0B-7A91-B243-9B33-2D83E3FCC63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sz="2400">
                  <a:solidFill>
                    <a:schemeClr val="bg1"/>
                  </a:solidFill>
                </a:endParaRPr>
              </a:p>
            </p:txBody>
          </p:sp>
          <p:sp>
            <p:nvSpPr>
              <p:cNvPr id="40" name="Freeform 39">
                <a:extLst>
                  <a:ext uri="{FF2B5EF4-FFF2-40B4-BE49-F238E27FC236}">
                    <a16:creationId xmlns:a16="http://schemas.microsoft.com/office/drawing/2014/main" id="{E68DD23A-2016-A047-B39F-7B6DB00C05E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sz="2400">
                  <a:solidFill>
                    <a:schemeClr val="bg1"/>
                  </a:solidFill>
                </a:endParaRPr>
              </a:p>
            </p:txBody>
          </p:sp>
        </p:grpSp>
        <p:grpSp>
          <p:nvGrpSpPr>
            <p:cNvPr id="30" name="Group 29">
              <a:extLst>
                <a:ext uri="{FF2B5EF4-FFF2-40B4-BE49-F238E27FC236}">
                  <a16:creationId xmlns:a16="http://schemas.microsoft.com/office/drawing/2014/main" id="{541D36FB-A579-0E4A-9267-0BAE4FE69DAE}"/>
                </a:ext>
              </a:extLst>
            </p:cNvPr>
            <p:cNvGrpSpPr/>
            <p:nvPr/>
          </p:nvGrpSpPr>
          <p:grpSpPr>
            <a:xfrm>
              <a:off x="968312" y="4785947"/>
              <a:ext cx="573946" cy="274194"/>
              <a:chOff x="4186345" y="-863385"/>
              <a:chExt cx="1807247" cy="863385"/>
            </a:xfrm>
            <a:grpFill/>
          </p:grpSpPr>
          <p:sp>
            <p:nvSpPr>
              <p:cNvPr id="31" name="Freeform 30">
                <a:extLst>
                  <a:ext uri="{FF2B5EF4-FFF2-40B4-BE49-F238E27FC236}">
                    <a16:creationId xmlns:a16="http://schemas.microsoft.com/office/drawing/2014/main" id="{60A5F38C-750A-B14F-9826-5B3DF1613C9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sz="2400">
                  <a:solidFill>
                    <a:schemeClr val="bg1"/>
                  </a:solidFill>
                </a:endParaRPr>
              </a:p>
            </p:txBody>
          </p:sp>
          <p:sp>
            <p:nvSpPr>
              <p:cNvPr id="32" name="Freeform 31">
                <a:extLst>
                  <a:ext uri="{FF2B5EF4-FFF2-40B4-BE49-F238E27FC236}">
                    <a16:creationId xmlns:a16="http://schemas.microsoft.com/office/drawing/2014/main" id="{145525A3-E29C-1245-84EF-24012CDEE1F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sz="2400">
                  <a:solidFill>
                    <a:schemeClr val="bg1"/>
                  </a:solidFill>
                </a:endParaRPr>
              </a:p>
            </p:txBody>
          </p:sp>
          <p:sp>
            <p:nvSpPr>
              <p:cNvPr id="33" name="Freeform 32">
                <a:extLst>
                  <a:ext uri="{FF2B5EF4-FFF2-40B4-BE49-F238E27FC236}">
                    <a16:creationId xmlns:a16="http://schemas.microsoft.com/office/drawing/2014/main" id="{F9F4A445-B237-8543-B6C2-08EDCCF469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sz="2400">
                  <a:solidFill>
                    <a:schemeClr val="bg1"/>
                  </a:solidFill>
                </a:endParaRPr>
              </a:p>
            </p:txBody>
          </p:sp>
          <p:sp>
            <p:nvSpPr>
              <p:cNvPr id="34" name="Freeform 33">
                <a:extLst>
                  <a:ext uri="{FF2B5EF4-FFF2-40B4-BE49-F238E27FC236}">
                    <a16:creationId xmlns:a16="http://schemas.microsoft.com/office/drawing/2014/main" id="{DC900C4F-DD2A-D94C-9806-BCB8BA95FB7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sz="2400">
                  <a:solidFill>
                    <a:schemeClr val="bg1"/>
                  </a:solidFill>
                </a:endParaRPr>
              </a:p>
            </p:txBody>
          </p:sp>
          <p:sp>
            <p:nvSpPr>
              <p:cNvPr id="35" name="Freeform 34">
                <a:extLst>
                  <a:ext uri="{FF2B5EF4-FFF2-40B4-BE49-F238E27FC236}">
                    <a16:creationId xmlns:a16="http://schemas.microsoft.com/office/drawing/2014/main" id="{E498323F-5BC1-FB4B-86D9-56E35AFBE9B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sz="2400">
                  <a:solidFill>
                    <a:schemeClr val="bg1"/>
                  </a:solidFill>
                </a:endParaRPr>
              </a:p>
            </p:txBody>
          </p:sp>
        </p:grpSp>
      </p:grpSp>
      <p:sp>
        <p:nvSpPr>
          <p:cNvPr id="20" name="Rectangle 4">
            <a:extLst>
              <a:ext uri="{FF2B5EF4-FFF2-40B4-BE49-F238E27FC236}">
                <a16:creationId xmlns:a16="http://schemas.microsoft.com/office/drawing/2014/main" id="{C77EE4E5-FF74-DEEA-0D37-EB4C13D08E46}"/>
              </a:ext>
            </a:extLst>
          </p:cNvPr>
          <p:cNvSpPr>
            <a:spLocks noChangeArrowheads="1"/>
          </p:cNvSpPr>
          <p:nvPr/>
        </p:nvSpPr>
        <p:spPr bwMode="white">
          <a:xfrm>
            <a:off x="7494715" y="6595873"/>
            <a:ext cx="3697799" cy="206025"/>
          </a:xfrm>
          <a:prstGeom prst="rect">
            <a:avLst/>
          </a:prstGeom>
          <a:noFill/>
          <a:ln w="9525">
            <a:noFill/>
            <a:miter lim="800000"/>
            <a:headEnd/>
            <a:tailEnd/>
          </a:ln>
          <a:effectLst/>
        </p:spPr>
        <p:txBody>
          <a:bodyPr wrap="square" lIns="82115" tIns="41056" rIns="82115" bIns="41056" anchor="b">
            <a:spAutoFit/>
          </a:bodyPr>
          <a:lstStyle/>
          <a:p>
            <a:pPr algn="r" defTabSz="814305" fontAlgn="base">
              <a:spcBef>
                <a:spcPct val="0"/>
              </a:spcBef>
              <a:spcAft>
                <a:spcPct val="0"/>
              </a:spcAft>
              <a:defRPr/>
            </a:pPr>
            <a:r>
              <a:rPr lang="en-US" sz="800">
                <a:solidFill>
                  <a:schemeClr val="bg1"/>
                </a:solidFill>
                <a:ea typeface="ＭＳ Ｐゴシック" charset="0"/>
                <a:cs typeface="CiscoSansTT Light" panose="020B0503020201020303" pitchFamily="34" charset="0"/>
              </a:rPr>
              <a:t>© 2024 Cisco and/or its affiliates. All rights reserved. Cisco Public</a:t>
            </a:r>
          </a:p>
        </p:txBody>
      </p:sp>
      <p:sp>
        <p:nvSpPr>
          <p:cNvPr id="4" name="Title 1">
            <a:extLst>
              <a:ext uri="{FF2B5EF4-FFF2-40B4-BE49-F238E27FC236}">
                <a16:creationId xmlns:a16="http://schemas.microsoft.com/office/drawing/2014/main" id="{2EAA417B-5EB1-7C94-0CB2-C9EBC08BEB81}"/>
              </a:ext>
            </a:extLst>
          </p:cNvPr>
          <p:cNvSpPr txBox="1">
            <a:spLocks/>
          </p:cNvSpPr>
          <p:nvPr/>
        </p:nvSpPr>
        <p:spPr>
          <a:xfrm>
            <a:off x="123041" y="5490905"/>
            <a:ext cx="9747769" cy="1385667"/>
          </a:xfrm>
          <a:prstGeom prst="rect">
            <a:avLst/>
          </a:prstGeom>
        </p:spPr>
        <p:txBody>
          <a:bodyPr/>
          <a:lstStyle>
            <a:lvl1pPr algn="l" defTabSz="684213" rtl="0" eaLnBrk="1" fontAlgn="base" hangingPunct="1">
              <a:lnSpc>
                <a:spcPct val="80000"/>
              </a:lnSpc>
              <a:spcBef>
                <a:spcPct val="0"/>
              </a:spcBef>
              <a:spcAft>
                <a:spcPct val="0"/>
              </a:spcAft>
              <a:defRPr lang="en-US" sz="2800" b="0" i="0" u="none" kern="1200" dirty="0">
                <a:solidFill>
                  <a:schemeClr val="bg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endParaRPr lang="en-GB" sz="3733">
              <a:solidFill>
                <a:schemeClr val="bg1"/>
              </a:solidFill>
            </a:endParaRPr>
          </a:p>
        </p:txBody>
      </p:sp>
    </p:spTree>
    <p:extLst>
      <p:ext uri="{BB962C8B-B14F-4D97-AF65-F5344CB8AC3E}">
        <p14:creationId xmlns:p14="http://schemas.microsoft.com/office/powerpoint/2010/main" val="1170317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on a desk&#10;&#10;Description automatically generated">
            <a:extLst>
              <a:ext uri="{FF2B5EF4-FFF2-40B4-BE49-F238E27FC236}">
                <a16:creationId xmlns:a16="http://schemas.microsoft.com/office/drawing/2014/main" id="{12E0AD7A-DB21-E878-9282-4DC0D902E49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299" y="0"/>
            <a:ext cx="12192000" cy="685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4437C92-2262-1915-C680-D4EB285AE9E4}"/>
              </a:ext>
            </a:extLst>
          </p:cNvPr>
          <p:cNvPicPr>
            <a:picLocks noChangeAspect="1"/>
          </p:cNvPicPr>
          <p:nvPr/>
        </p:nvPicPr>
        <p:blipFill rotWithShape="1">
          <a:blip r:embed="rId5"/>
          <a:srcRect b="48490"/>
          <a:stretch/>
        </p:blipFill>
        <p:spPr>
          <a:xfrm>
            <a:off x="3030714" y="492155"/>
            <a:ext cx="6895164" cy="3297968"/>
          </a:xfrm>
          <a:prstGeom prst="rect">
            <a:avLst/>
          </a:prstGeom>
          <a:noFill/>
          <a:ln w="19050">
            <a:noFill/>
          </a:ln>
          <a:effectLst>
            <a:glow>
              <a:schemeClr val="accent1"/>
            </a:glow>
            <a:outerShdw blurRad="50800" dist="50800" sx="1000" sy="1000" algn="ctr" rotWithShape="0">
              <a:srgbClr val="000000"/>
            </a:outerShdw>
            <a:softEdge rad="0"/>
          </a:effectLst>
        </p:spPr>
      </p:pic>
      <p:sp>
        <p:nvSpPr>
          <p:cNvPr id="3" name="TextBox 2">
            <a:extLst>
              <a:ext uri="{FF2B5EF4-FFF2-40B4-BE49-F238E27FC236}">
                <a16:creationId xmlns:a16="http://schemas.microsoft.com/office/drawing/2014/main" id="{8369275C-C623-D6F4-7E1B-DB7DE4D6A638}"/>
              </a:ext>
            </a:extLst>
          </p:cNvPr>
          <p:cNvSpPr txBox="1"/>
          <p:nvPr/>
        </p:nvSpPr>
        <p:spPr>
          <a:xfrm>
            <a:off x="300038" y="234694"/>
            <a:ext cx="6105524" cy="523220"/>
          </a:xfrm>
          <a:prstGeom prst="rect">
            <a:avLst/>
          </a:prstGeom>
          <a:noFill/>
        </p:spPr>
        <p:txBody>
          <a:bodyPr wrap="square">
            <a:spAutoFit/>
          </a:bodyPr>
          <a:lstStyle/>
          <a:p>
            <a:r>
              <a:rPr lang="en-US" sz="2800" dirty="0"/>
              <a:t>Administrator</a:t>
            </a:r>
          </a:p>
        </p:txBody>
      </p:sp>
      <p:pic>
        <p:nvPicPr>
          <p:cNvPr id="2" name="Picture 1">
            <a:extLst>
              <a:ext uri="{FF2B5EF4-FFF2-40B4-BE49-F238E27FC236}">
                <a16:creationId xmlns:a16="http://schemas.microsoft.com/office/drawing/2014/main" id="{27C0DBC6-1DA4-12D9-7805-38F6309E5F94}"/>
              </a:ext>
            </a:extLst>
          </p:cNvPr>
          <p:cNvPicPr>
            <a:picLocks noChangeAspect="1"/>
          </p:cNvPicPr>
          <p:nvPr/>
        </p:nvPicPr>
        <p:blipFill>
          <a:blip r:embed="rId6"/>
          <a:stretch>
            <a:fillRect/>
          </a:stretch>
        </p:blipFill>
        <p:spPr>
          <a:xfrm>
            <a:off x="2782318" y="234694"/>
            <a:ext cx="3695978" cy="523220"/>
          </a:xfrm>
          <a:prstGeom prst="rect">
            <a:avLst/>
          </a:prstGeom>
        </p:spPr>
      </p:pic>
      <p:sp>
        <p:nvSpPr>
          <p:cNvPr id="5" name="TextBox 4">
            <a:extLst>
              <a:ext uri="{FF2B5EF4-FFF2-40B4-BE49-F238E27FC236}">
                <a16:creationId xmlns:a16="http://schemas.microsoft.com/office/drawing/2014/main" id="{3E7238F9-28A5-F839-8327-7138E478C15F}"/>
              </a:ext>
            </a:extLst>
          </p:cNvPr>
          <p:cNvSpPr txBox="1"/>
          <p:nvPr/>
        </p:nvSpPr>
        <p:spPr>
          <a:xfrm>
            <a:off x="3507581" y="4686464"/>
            <a:ext cx="5795962" cy="1569660"/>
          </a:xfrm>
          <a:prstGeom prst="rect">
            <a:avLst/>
          </a:prstGeom>
          <a:solidFill>
            <a:schemeClr val="bg1">
              <a:alpha val="76000"/>
            </a:schemeClr>
          </a:solidFill>
        </p:spPr>
        <p:txBody>
          <a:bodyPr wrap="square">
            <a:spAutoFit/>
          </a:bodyPr>
          <a:lstStyle/>
          <a:p>
            <a:pPr algn="ctr"/>
            <a:r>
              <a:rPr lang="en-IN" sz="3200" b="1" dirty="0"/>
              <a:t>Centralized Administration</a:t>
            </a:r>
          </a:p>
          <a:p>
            <a:pPr algn="ctr"/>
            <a:r>
              <a:rPr lang="en-IN" sz="3200" b="1" dirty="0"/>
              <a:t>Visibility  </a:t>
            </a:r>
          </a:p>
          <a:p>
            <a:pPr algn="ctr"/>
            <a:r>
              <a:rPr lang="en-IN" sz="3200" b="1" dirty="0"/>
              <a:t>User management</a:t>
            </a:r>
            <a:r>
              <a:rPr lang="en-IN" sz="3200" dirty="0"/>
              <a:t>. </a:t>
            </a:r>
            <a:endParaRPr lang="en-US" sz="3200" dirty="0"/>
          </a:p>
        </p:txBody>
      </p:sp>
    </p:spTree>
    <p:extLst>
      <p:ext uri="{BB962C8B-B14F-4D97-AF65-F5344CB8AC3E}">
        <p14:creationId xmlns:p14="http://schemas.microsoft.com/office/powerpoint/2010/main" val="2512724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EA721-3CDA-562C-CA87-38D9E501DD1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7EA3025-C8FB-F4A7-976A-5F9257227920}"/>
              </a:ext>
            </a:extLst>
          </p:cNvPr>
          <p:cNvPicPr>
            <a:picLocks noChangeAspect="1"/>
          </p:cNvPicPr>
          <p:nvPr/>
        </p:nvPicPr>
        <p:blipFill>
          <a:blip r:embed="rId3"/>
          <a:stretch>
            <a:fillRect/>
          </a:stretch>
        </p:blipFill>
        <p:spPr>
          <a:xfrm>
            <a:off x="1996602" y="1440493"/>
            <a:ext cx="9677400" cy="5149200"/>
          </a:xfrm>
          <a:prstGeom prst="rect">
            <a:avLst/>
          </a:prstGeom>
        </p:spPr>
      </p:pic>
      <p:sp>
        <p:nvSpPr>
          <p:cNvPr id="6" name="object 6">
            <a:extLst>
              <a:ext uri="{FF2B5EF4-FFF2-40B4-BE49-F238E27FC236}">
                <a16:creationId xmlns:a16="http://schemas.microsoft.com/office/drawing/2014/main" id="{7BFA2ED7-7A2D-7215-0492-B5959856E7A5}"/>
              </a:ext>
            </a:extLst>
          </p:cNvPr>
          <p:cNvSpPr txBox="1">
            <a:spLocks noGrp="1"/>
          </p:cNvSpPr>
          <p:nvPr>
            <p:ph type="title"/>
          </p:nvPr>
        </p:nvSpPr>
        <p:spPr>
          <a:xfrm>
            <a:off x="112571" y="-112060"/>
            <a:ext cx="11049000" cy="1028700"/>
          </a:xfrm>
        </p:spPr>
        <p:txBody>
          <a:bodyPr vert="horz" wrap="square" lIns="0" tIns="191923" rIns="0" bIns="0" numCol="1" rtlCol="0" anchor="ctr" anchorCtr="0" compatLnSpc="1">
            <a:prstTxWarp prst="textNoShape">
              <a:avLst/>
            </a:prstTxWarp>
            <a:spAutoFit/>
          </a:bodyPr>
          <a:lstStyle/>
          <a:p>
            <a:r>
              <a:rPr lang="en-US" dirty="0"/>
              <a:t>Control Hub : Contact Center Overview</a:t>
            </a:r>
          </a:p>
        </p:txBody>
      </p:sp>
      <p:sp>
        <p:nvSpPr>
          <p:cNvPr id="11" name="TextBox 10">
            <a:extLst>
              <a:ext uri="{FF2B5EF4-FFF2-40B4-BE49-F238E27FC236}">
                <a16:creationId xmlns:a16="http://schemas.microsoft.com/office/drawing/2014/main" id="{30964CEA-66F3-AE7E-B2E1-96BC45B5301A}"/>
              </a:ext>
            </a:extLst>
          </p:cNvPr>
          <p:cNvSpPr txBox="1"/>
          <p:nvPr/>
        </p:nvSpPr>
        <p:spPr>
          <a:xfrm>
            <a:off x="51611" y="3035551"/>
            <a:ext cx="1978596"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lgn="r">
              <a:defRPr sz="1600">
                <a:solidFill>
                  <a:schemeClr val="accen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tx1"/>
                </a:solidFill>
              </a:rPr>
              <a:t>CX Config / Flow</a:t>
            </a:r>
          </a:p>
        </p:txBody>
      </p:sp>
      <p:sp>
        <p:nvSpPr>
          <p:cNvPr id="12" name="TextBox 11">
            <a:extLst>
              <a:ext uri="{FF2B5EF4-FFF2-40B4-BE49-F238E27FC236}">
                <a16:creationId xmlns:a16="http://schemas.microsoft.com/office/drawing/2014/main" id="{A55C2000-F032-24B3-4368-AFC3394AEFE3}"/>
              </a:ext>
            </a:extLst>
          </p:cNvPr>
          <p:cNvSpPr txBox="1"/>
          <p:nvPr/>
        </p:nvSpPr>
        <p:spPr>
          <a:xfrm>
            <a:off x="74993" y="5434486"/>
            <a:ext cx="1944081"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lgn="r">
              <a:defRPr sz="1600">
                <a:solidFill>
                  <a:schemeClr val="accen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tx1"/>
                </a:solidFill>
              </a:rPr>
              <a:t>User Config</a:t>
            </a:r>
          </a:p>
        </p:txBody>
      </p:sp>
      <p:sp>
        <p:nvSpPr>
          <p:cNvPr id="33" name="Rounded Rectangle 32">
            <a:extLst>
              <a:ext uri="{FF2B5EF4-FFF2-40B4-BE49-F238E27FC236}">
                <a16:creationId xmlns:a16="http://schemas.microsoft.com/office/drawing/2014/main" id="{4FEAD0EE-C592-2301-72D4-1F4B3D02D915}"/>
              </a:ext>
            </a:extLst>
          </p:cNvPr>
          <p:cNvSpPr/>
          <p:nvPr/>
        </p:nvSpPr>
        <p:spPr>
          <a:xfrm>
            <a:off x="2054590" y="2029096"/>
            <a:ext cx="1330300" cy="2351465"/>
          </a:xfrm>
          <a:prstGeom prst="roundRect">
            <a:avLst>
              <a:gd name="adj" fmla="val 0"/>
            </a:avLst>
          </a:prstGeom>
          <a:noFill/>
          <a:ln>
            <a:solidFill>
              <a:schemeClr val="accent4"/>
            </a:solidFill>
            <a:prstDash val="solid"/>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BE" sz="2400">
              <a:solidFill>
                <a:schemeClr val="tx1"/>
              </a:solidFill>
            </a:endParaRPr>
          </a:p>
        </p:txBody>
      </p:sp>
      <p:sp>
        <p:nvSpPr>
          <p:cNvPr id="34" name="Rounded Rectangle 33">
            <a:extLst>
              <a:ext uri="{FF2B5EF4-FFF2-40B4-BE49-F238E27FC236}">
                <a16:creationId xmlns:a16="http://schemas.microsoft.com/office/drawing/2014/main" id="{56DB068A-7580-8C60-643E-2F9CAEAD31A2}"/>
              </a:ext>
            </a:extLst>
          </p:cNvPr>
          <p:cNvSpPr/>
          <p:nvPr/>
        </p:nvSpPr>
        <p:spPr>
          <a:xfrm>
            <a:off x="1991632" y="5317868"/>
            <a:ext cx="1330300" cy="1293381"/>
          </a:xfrm>
          <a:prstGeom prst="roundRect">
            <a:avLst>
              <a:gd name="adj" fmla="val 0"/>
            </a:avLst>
          </a:prstGeom>
          <a:noFill/>
          <a:ln>
            <a:solidFill>
              <a:schemeClr val="accent4"/>
            </a:solidFill>
            <a:prstDash val="solid"/>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BE" sz="2400">
              <a:solidFill>
                <a:schemeClr val="tx1"/>
              </a:solidFill>
            </a:endParaRPr>
          </a:p>
        </p:txBody>
      </p:sp>
      <p:sp>
        <p:nvSpPr>
          <p:cNvPr id="4" name="TextBox 3">
            <a:extLst>
              <a:ext uri="{FF2B5EF4-FFF2-40B4-BE49-F238E27FC236}">
                <a16:creationId xmlns:a16="http://schemas.microsoft.com/office/drawing/2014/main" id="{DFCA97F7-2E54-D5E2-6A8B-10129534D11E}"/>
              </a:ext>
            </a:extLst>
          </p:cNvPr>
          <p:cNvSpPr txBox="1"/>
          <p:nvPr/>
        </p:nvSpPr>
        <p:spPr>
          <a:xfrm>
            <a:off x="51611" y="3343687"/>
            <a:ext cx="1978596"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lgn="r">
              <a:defRPr sz="1600">
                <a:solidFill>
                  <a:schemeClr val="accen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tx1"/>
                </a:solidFill>
              </a:rPr>
              <a:t>AI Agent</a:t>
            </a:r>
          </a:p>
        </p:txBody>
      </p:sp>
      <p:sp>
        <p:nvSpPr>
          <p:cNvPr id="5" name="TextBox 4">
            <a:extLst>
              <a:ext uri="{FF2B5EF4-FFF2-40B4-BE49-F238E27FC236}">
                <a16:creationId xmlns:a16="http://schemas.microsoft.com/office/drawing/2014/main" id="{2E61F989-46C1-6D71-BD94-0CE51316EADD}"/>
              </a:ext>
            </a:extLst>
          </p:cNvPr>
          <p:cNvSpPr txBox="1"/>
          <p:nvPr/>
        </p:nvSpPr>
        <p:spPr>
          <a:xfrm>
            <a:off x="9427455" y="6211669"/>
            <a:ext cx="2764545" cy="646331"/>
          </a:xfrm>
          <a:prstGeom prst="rect">
            <a:avLst/>
          </a:prstGeom>
          <a:solidFill>
            <a:schemeClr val="accent3"/>
          </a:solidFill>
          <a:ln>
            <a:solidFill>
              <a:schemeClr val="accent4"/>
            </a:solidFill>
          </a:ln>
        </p:spPr>
        <p:txBody>
          <a:bodyPr wrap="square">
            <a:spAutoFit/>
          </a:bodyPr>
          <a:lstStyle/>
          <a:p>
            <a:pPr algn="l">
              <a:buNone/>
            </a:pPr>
            <a:r>
              <a:rPr lang="en-IN" sz="1200" b="0" i="0" dirty="0">
                <a:solidFill>
                  <a:schemeClr val="bg1"/>
                </a:solidFill>
                <a:effectLst/>
                <a:latin typeface="CiscoSansTT" panose="020B0503020201020303" pitchFamily="34" charset="0"/>
              </a:rPr>
              <a:t>TRAINING : Roles-based access control for Webex Contact Center.</a:t>
            </a:r>
          </a:p>
          <a:p>
            <a:r>
              <a:rPr lang="en-IN" sz="1200" dirty="0">
                <a:solidFill>
                  <a:schemeClr val="bg1"/>
                </a:solidFill>
                <a:latin typeface="CiscoSansTT" panose="020B0503020201020303" pitchFamily="34" charset="0"/>
              </a:rPr>
              <a:t>SEP 28 4:00 PM – 5:30 PM PT</a:t>
            </a:r>
          </a:p>
        </p:txBody>
      </p:sp>
      <p:sp>
        <p:nvSpPr>
          <p:cNvPr id="8" name="TextBox 7">
            <a:extLst>
              <a:ext uri="{FF2B5EF4-FFF2-40B4-BE49-F238E27FC236}">
                <a16:creationId xmlns:a16="http://schemas.microsoft.com/office/drawing/2014/main" id="{1A00F170-C124-4D7C-961F-78318EB264D0}"/>
              </a:ext>
            </a:extLst>
          </p:cNvPr>
          <p:cNvSpPr txBox="1"/>
          <p:nvPr/>
        </p:nvSpPr>
        <p:spPr>
          <a:xfrm>
            <a:off x="74993" y="5950046"/>
            <a:ext cx="1921609"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lgn="r">
              <a:defRPr sz="1600">
                <a:solidFill>
                  <a:schemeClr val="accen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dirty="0">
                <a:solidFill>
                  <a:schemeClr val="tx1"/>
                </a:solidFill>
              </a:rPr>
              <a:t> Access</a:t>
            </a:r>
            <a:r>
              <a:rPr lang="en-US" dirty="0">
                <a:solidFill>
                  <a:schemeClr val="accent3"/>
                </a:solidFill>
              </a:rPr>
              <a:t>*</a:t>
            </a:r>
          </a:p>
        </p:txBody>
      </p:sp>
      <p:sp>
        <p:nvSpPr>
          <p:cNvPr id="2" name="TextBox 1">
            <a:extLst>
              <a:ext uri="{FF2B5EF4-FFF2-40B4-BE49-F238E27FC236}">
                <a16:creationId xmlns:a16="http://schemas.microsoft.com/office/drawing/2014/main" id="{1ED2318A-61E0-A62B-DD6D-2A2B5A562238}"/>
              </a:ext>
            </a:extLst>
          </p:cNvPr>
          <p:cNvSpPr txBox="1"/>
          <p:nvPr/>
        </p:nvSpPr>
        <p:spPr>
          <a:xfrm>
            <a:off x="253939" y="902998"/>
            <a:ext cx="9486331" cy="722249"/>
          </a:xfrm>
          <a:prstGeom prst="rect">
            <a:avLst/>
          </a:prstGeom>
          <a:noFill/>
        </p:spPr>
        <p:txBody>
          <a:bodyPr wrap="none" lIns="0" tIns="0" rIns="0" bIns="0" rtlCol="0">
            <a:noAutofit/>
          </a:bodyPr>
          <a:lstStyle/>
          <a:p>
            <a:pPr>
              <a:lnSpc>
                <a:spcPct val="120000"/>
              </a:lnSpc>
            </a:pPr>
            <a:r>
              <a:rPr lang="en-IN" sz="2200" dirty="0"/>
              <a:t>Resources organized into simple, easy-to-navigate sections</a:t>
            </a:r>
            <a:endParaRPr lang="en-US" sz="2200" dirty="0"/>
          </a:p>
        </p:txBody>
      </p:sp>
      <p:sp>
        <p:nvSpPr>
          <p:cNvPr id="3" name="TextBox 2">
            <a:extLst>
              <a:ext uri="{FF2B5EF4-FFF2-40B4-BE49-F238E27FC236}">
                <a16:creationId xmlns:a16="http://schemas.microsoft.com/office/drawing/2014/main" id="{FD16EAB5-97FA-B3AE-FA05-19641AB20146}"/>
              </a:ext>
            </a:extLst>
          </p:cNvPr>
          <p:cNvSpPr txBox="1"/>
          <p:nvPr/>
        </p:nvSpPr>
        <p:spPr>
          <a:xfrm>
            <a:off x="89855" y="6297305"/>
            <a:ext cx="1929219" cy="292388"/>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lgn="r">
              <a:defRPr sz="1600">
                <a:solidFill>
                  <a:schemeClr val="accen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00" dirty="0">
                <a:solidFill>
                  <a:schemeClr val="tx1"/>
                </a:solidFill>
              </a:rPr>
              <a:t>Contact Center Users</a:t>
            </a:r>
          </a:p>
        </p:txBody>
      </p:sp>
      <p:sp>
        <p:nvSpPr>
          <p:cNvPr id="9" name="TextBox 8">
            <a:extLst>
              <a:ext uri="{FF2B5EF4-FFF2-40B4-BE49-F238E27FC236}">
                <a16:creationId xmlns:a16="http://schemas.microsoft.com/office/drawing/2014/main" id="{BCE054E4-755B-3344-167C-D84B4C17B02A}"/>
              </a:ext>
            </a:extLst>
          </p:cNvPr>
          <p:cNvSpPr txBox="1"/>
          <p:nvPr/>
        </p:nvSpPr>
        <p:spPr>
          <a:xfrm>
            <a:off x="112571" y="6559652"/>
            <a:ext cx="1503124" cy="292388"/>
          </a:xfrm>
          <a:prstGeom prst="rect">
            <a:avLst/>
          </a:prstGeom>
          <a:noFill/>
        </p:spPr>
        <p:txBody>
          <a:bodyPr wrap="none" lIns="0" tIns="0" rIns="0" bIns="0" rtlCol="0">
            <a:noAutofit/>
          </a:bodyPr>
          <a:lstStyle/>
          <a:p>
            <a:pPr algn="l">
              <a:lnSpc>
                <a:spcPct val="120000"/>
              </a:lnSpc>
            </a:pPr>
            <a:r>
              <a:rPr lang="en-US" sz="1600" dirty="0">
                <a:solidFill>
                  <a:schemeClr val="accent3"/>
                </a:solidFill>
              </a:rPr>
              <a:t>* Early Access</a:t>
            </a:r>
          </a:p>
        </p:txBody>
      </p:sp>
      <p:sp>
        <p:nvSpPr>
          <p:cNvPr id="10" name="Rounded Rectangle 9">
            <a:extLst>
              <a:ext uri="{FF2B5EF4-FFF2-40B4-BE49-F238E27FC236}">
                <a16:creationId xmlns:a16="http://schemas.microsoft.com/office/drawing/2014/main" id="{F9517D06-8580-F403-28E8-4D62904551B2}"/>
              </a:ext>
            </a:extLst>
          </p:cNvPr>
          <p:cNvSpPr/>
          <p:nvPr/>
        </p:nvSpPr>
        <p:spPr>
          <a:xfrm>
            <a:off x="2939249" y="1974866"/>
            <a:ext cx="1409281" cy="442380"/>
          </a:xfrm>
          <a:prstGeom prst="roundRect">
            <a:avLst/>
          </a:prstGeom>
          <a:solidFill>
            <a:schemeClr val="bg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r>
              <a:rPr lang="en-US" sz="1400" dirty="0">
                <a:solidFill>
                  <a:schemeClr val="tx1"/>
                </a:solidFill>
                <a:latin typeface="+mj-lt"/>
              </a:rPr>
              <a:t>Customer Experience</a:t>
            </a:r>
          </a:p>
        </p:txBody>
      </p:sp>
      <p:sp>
        <p:nvSpPr>
          <p:cNvPr id="13" name="Rounded Rectangle 12">
            <a:extLst>
              <a:ext uri="{FF2B5EF4-FFF2-40B4-BE49-F238E27FC236}">
                <a16:creationId xmlns:a16="http://schemas.microsoft.com/office/drawing/2014/main" id="{77BC4D7D-CA5D-3F1A-5B13-FAFA071EFC5F}"/>
              </a:ext>
            </a:extLst>
          </p:cNvPr>
          <p:cNvSpPr/>
          <p:nvPr/>
        </p:nvSpPr>
        <p:spPr>
          <a:xfrm>
            <a:off x="2939249" y="4951370"/>
            <a:ext cx="1409281" cy="442380"/>
          </a:xfrm>
          <a:prstGeom prst="roundRect">
            <a:avLst/>
          </a:prstGeom>
          <a:solidFill>
            <a:schemeClr val="bg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r>
              <a:rPr lang="en-US" sz="1400" dirty="0">
                <a:solidFill>
                  <a:schemeClr val="tx1"/>
                </a:solidFill>
                <a:latin typeface="+mj-lt"/>
              </a:rPr>
              <a:t>User Management</a:t>
            </a:r>
          </a:p>
        </p:txBody>
      </p:sp>
      <p:pic>
        <p:nvPicPr>
          <p:cNvPr id="14" name="Picture 13">
            <a:extLst>
              <a:ext uri="{FF2B5EF4-FFF2-40B4-BE49-F238E27FC236}">
                <a16:creationId xmlns:a16="http://schemas.microsoft.com/office/drawing/2014/main" id="{66B6BF04-2675-7343-43BB-910E910FBA95}"/>
              </a:ext>
            </a:extLst>
          </p:cNvPr>
          <p:cNvPicPr>
            <a:picLocks noChangeAspect="1"/>
          </p:cNvPicPr>
          <p:nvPr/>
        </p:nvPicPr>
        <p:blipFill>
          <a:blip r:embed="rId4"/>
          <a:stretch>
            <a:fillRect/>
          </a:stretch>
        </p:blipFill>
        <p:spPr>
          <a:xfrm>
            <a:off x="5291177" y="5281626"/>
            <a:ext cx="3785295" cy="1023350"/>
          </a:xfrm>
          <a:prstGeom prst="rect">
            <a:avLst/>
          </a:prstGeom>
          <a:ln w="25400">
            <a:solidFill>
              <a:schemeClr val="accent1"/>
            </a:solidFill>
          </a:ln>
        </p:spPr>
      </p:pic>
      <p:cxnSp>
        <p:nvCxnSpPr>
          <p:cNvPr id="16" name="Curved Connector 15">
            <a:extLst>
              <a:ext uri="{FF2B5EF4-FFF2-40B4-BE49-F238E27FC236}">
                <a16:creationId xmlns:a16="http://schemas.microsoft.com/office/drawing/2014/main" id="{9BDCEA80-910C-F67B-42B8-5F6D8E2A795D}"/>
              </a:ext>
            </a:extLst>
          </p:cNvPr>
          <p:cNvCxnSpPr>
            <a:stCxn id="8" idx="3"/>
            <a:endCxn id="14" idx="1"/>
          </p:cNvCxnSpPr>
          <p:nvPr/>
        </p:nvCxnSpPr>
        <p:spPr>
          <a:xfrm flipV="1">
            <a:off x="1996602" y="5793301"/>
            <a:ext cx="3294575" cy="326022"/>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65773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1000"/>
                                        <p:tgtEl>
                                          <p:spTgt spid="33"/>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heel(1)">
                                      <p:cBhvr>
                                        <p:cTn id="18" dur="2000"/>
                                        <p:tgtEl>
                                          <p:spTgt spid="34"/>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200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3" grpId="0" animBg="1"/>
      <p:bldP spid="34" grpId="0" animBg="1"/>
      <p:bldP spid="4" grpId="0" animBg="1"/>
      <p:bldP spid="5" grpId="0" animBg="1"/>
      <p:bldP spid="8"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002DC-F401-78DA-E676-58E1D93CB0B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DC154B9-62EA-8636-7DE4-E4F0B63F48C7}"/>
              </a:ext>
            </a:extLst>
          </p:cNvPr>
          <p:cNvPicPr>
            <a:picLocks noChangeAspect="1"/>
          </p:cNvPicPr>
          <p:nvPr/>
        </p:nvPicPr>
        <p:blipFill>
          <a:blip r:embed="rId3"/>
          <a:stretch>
            <a:fillRect/>
          </a:stretch>
        </p:blipFill>
        <p:spPr>
          <a:xfrm>
            <a:off x="2041786" y="1121091"/>
            <a:ext cx="9997814" cy="5089586"/>
          </a:xfrm>
          <a:prstGeom prst="rect">
            <a:avLst/>
          </a:prstGeom>
        </p:spPr>
      </p:pic>
      <p:sp>
        <p:nvSpPr>
          <p:cNvPr id="6" name="TextBox 5">
            <a:extLst>
              <a:ext uri="{FF2B5EF4-FFF2-40B4-BE49-F238E27FC236}">
                <a16:creationId xmlns:a16="http://schemas.microsoft.com/office/drawing/2014/main" id="{9FB29B44-112F-0BBD-0BDF-A9D9CC7A075F}"/>
              </a:ext>
            </a:extLst>
          </p:cNvPr>
          <p:cNvSpPr txBox="1"/>
          <p:nvPr/>
        </p:nvSpPr>
        <p:spPr>
          <a:xfrm>
            <a:off x="152400" y="1645260"/>
            <a:ext cx="1889388"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lgn="r">
              <a:defRPr sz="1600">
                <a:solidFill>
                  <a:schemeClr val="accen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bg1"/>
                </a:solidFill>
              </a:rPr>
              <a:t>AI Assistant</a:t>
            </a:r>
          </a:p>
        </p:txBody>
      </p:sp>
      <p:sp>
        <p:nvSpPr>
          <p:cNvPr id="7" name="Rounded Rectangle 6">
            <a:extLst>
              <a:ext uri="{FF2B5EF4-FFF2-40B4-BE49-F238E27FC236}">
                <a16:creationId xmlns:a16="http://schemas.microsoft.com/office/drawing/2014/main" id="{A0C094F9-9B88-1C03-E880-223D8EE85C98}"/>
              </a:ext>
            </a:extLst>
          </p:cNvPr>
          <p:cNvSpPr/>
          <p:nvPr/>
        </p:nvSpPr>
        <p:spPr>
          <a:xfrm>
            <a:off x="2041791" y="1336998"/>
            <a:ext cx="1330300" cy="2226365"/>
          </a:xfrm>
          <a:prstGeom prst="roundRect">
            <a:avLst>
              <a:gd name="adj" fmla="val 0"/>
            </a:avLst>
          </a:prstGeom>
          <a:noFill/>
          <a:ln>
            <a:solidFill>
              <a:schemeClr val="accent4"/>
            </a:solidFill>
            <a:prstDash val="solid"/>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BE" sz="2400">
              <a:solidFill>
                <a:schemeClr val="bg1"/>
              </a:solidFill>
            </a:endParaRPr>
          </a:p>
        </p:txBody>
      </p:sp>
      <p:sp>
        <p:nvSpPr>
          <p:cNvPr id="2" name="Rounded Rectangle 1">
            <a:extLst>
              <a:ext uri="{FF2B5EF4-FFF2-40B4-BE49-F238E27FC236}">
                <a16:creationId xmlns:a16="http://schemas.microsoft.com/office/drawing/2014/main" id="{4CAF4EAA-FA3E-22B1-B29D-EF20AAC3601B}"/>
              </a:ext>
            </a:extLst>
          </p:cNvPr>
          <p:cNvSpPr/>
          <p:nvPr/>
        </p:nvSpPr>
        <p:spPr>
          <a:xfrm>
            <a:off x="2040538" y="3885928"/>
            <a:ext cx="1330300" cy="2226365"/>
          </a:xfrm>
          <a:prstGeom prst="roundRect">
            <a:avLst>
              <a:gd name="adj" fmla="val 0"/>
            </a:avLst>
          </a:prstGeom>
          <a:noFill/>
          <a:ln>
            <a:solidFill>
              <a:schemeClr val="accent4"/>
            </a:solidFill>
            <a:prstDash val="solid"/>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BE" sz="2400">
              <a:solidFill>
                <a:schemeClr val="bg1"/>
              </a:solidFill>
            </a:endParaRPr>
          </a:p>
        </p:txBody>
      </p:sp>
      <p:sp>
        <p:nvSpPr>
          <p:cNvPr id="20" name="Rounded Rectangle 19">
            <a:extLst>
              <a:ext uri="{FF2B5EF4-FFF2-40B4-BE49-F238E27FC236}">
                <a16:creationId xmlns:a16="http://schemas.microsoft.com/office/drawing/2014/main" id="{26459FF9-F7B3-3B7F-6F91-C6E1AC20A2B5}"/>
              </a:ext>
            </a:extLst>
          </p:cNvPr>
          <p:cNvSpPr/>
          <p:nvPr/>
        </p:nvSpPr>
        <p:spPr>
          <a:xfrm>
            <a:off x="9409257" y="1303929"/>
            <a:ext cx="2630343" cy="2100145"/>
          </a:xfrm>
          <a:prstGeom prst="roundRect">
            <a:avLst>
              <a:gd name="adj" fmla="val 2765"/>
            </a:avLst>
          </a:prstGeom>
          <a:noFill/>
          <a:ln>
            <a:solidFill>
              <a:schemeClr val="accent4"/>
            </a:solidFill>
            <a:prstDash val="solid"/>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BE" sz="2400">
              <a:solidFill>
                <a:schemeClr val="bg1"/>
              </a:solidFill>
            </a:endParaRPr>
          </a:p>
        </p:txBody>
      </p:sp>
      <p:sp>
        <p:nvSpPr>
          <p:cNvPr id="21" name="Rounded Rectangle 20">
            <a:extLst>
              <a:ext uri="{FF2B5EF4-FFF2-40B4-BE49-F238E27FC236}">
                <a16:creationId xmlns:a16="http://schemas.microsoft.com/office/drawing/2014/main" id="{7B06473A-8494-64C6-D717-BE7B07131CE9}"/>
              </a:ext>
            </a:extLst>
          </p:cNvPr>
          <p:cNvSpPr/>
          <p:nvPr/>
        </p:nvSpPr>
        <p:spPr>
          <a:xfrm>
            <a:off x="9375647" y="3437843"/>
            <a:ext cx="2630343" cy="2772834"/>
          </a:xfrm>
          <a:prstGeom prst="roundRect">
            <a:avLst>
              <a:gd name="adj" fmla="val 2765"/>
            </a:avLst>
          </a:prstGeom>
          <a:noFill/>
          <a:ln>
            <a:solidFill>
              <a:schemeClr val="accent4"/>
            </a:solidFill>
            <a:prstDash val="solid"/>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BE" sz="2400">
              <a:solidFill>
                <a:schemeClr val="bg1"/>
              </a:solidFill>
            </a:endParaRPr>
          </a:p>
        </p:txBody>
      </p:sp>
      <p:sp>
        <p:nvSpPr>
          <p:cNvPr id="22" name="TextBox 21">
            <a:extLst>
              <a:ext uri="{FF2B5EF4-FFF2-40B4-BE49-F238E27FC236}">
                <a16:creationId xmlns:a16="http://schemas.microsoft.com/office/drawing/2014/main" id="{366093F9-756F-2DCB-EE60-8B82B0830379}"/>
              </a:ext>
            </a:extLst>
          </p:cNvPr>
          <p:cNvSpPr txBox="1"/>
          <p:nvPr/>
        </p:nvSpPr>
        <p:spPr>
          <a:xfrm>
            <a:off x="9409255" y="931263"/>
            <a:ext cx="2596732" cy="379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867" b="1" dirty="0">
                <a:solidFill>
                  <a:schemeClr val="bg1"/>
                </a:solidFill>
              </a:rPr>
              <a:t>Documentation</a:t>
            </a:r>
          </a:p>
        </p:txBody>
      </p:sp>
      <p:sp>
        <p:nvSpPr>
          <p:cNvPr id="23" name="TextBox 22">
            <a:extLst>
              <a:ext uri="{FF2B5EF4-FFF2-40B4-BE49-F238E27FC236}">
                <a16:creationId xmlns:a16="http://schemas.microsoft.com/office/drawing/2014/main" id="{14A56E0E-DA1D-1BF9-159E-6EEBE2E8B535}"/>
              </a:ext>
            </a:extLst>
          </p:cNvPr>
          <p:cNvSpPr txBox="1"/>
          <p:nvPr/>
        </p:nvSpPr>
        <p:spPr>
          <a:xfrm>
            <a:off x="9330902" y="3147027"/>
            <a:ext cx="2596732" cy="379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867" b="1" dirty="0">
                <a:solidFill>
                  <a:schemeClr val="bg1"/>
                </a:solidFill>
              </a:rPr>
              <a:t>Quick Links</a:t>
            </a:r>
          </a:p>
        </p:txBody>
      </p:sp>
      <p:sp>
        <p:nvSpPr>
          <p:cNvPr id="24" name="TextBox 23">
            <a:extLst>
              <a:ext uri="{FF2B5EF4-FFF2-40B4-BE49-F238E27FC236}">
                <a16:creationId xmlns:a16="http://schemas.microsoft.com/office/drawing/2014/main" id="{AF9BB3A7-BE1B-5EE1-6AC9-F9A9FB99A154}"/>
              </a:ext>
            </a:extLst>
          </p:cNvPr>
          <p:cNvSpPr txBox="1"/>
          <p:nvPr/>
        </p:nvSpPr>
        <p:spPr>
          <a:xfrm>
            <a:off x="7705950" y="4626788"/>
            <a:ext cx="2379055"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r"/>
            <a:r>
              <a:rPr lang="en-US" sz="1600" dirty="0">
                <a:solidFill>
                  <a:schemeClr val="bg1"/>
                </a:solidFill>
              </a:rPr>
              <a:t>AI Topic Analytics</a:t>
            </a:r>
          </a:p>
        </p:txBody>
      </p:sp>
      <p:sp>
        <p:nvSpPr>
          <p:cNvPr id="26" name="TextBox 25">
            <a:extLst>
              <a:ext uri="{FF2B5EF4-FFF2-40B4-BE49-F238E27FC236}">
                <a16:creationId xmlns:a16="http://schemas.microsoft.com/office/drawing/2014/main" id="{53595DE4-725B-B22D-316C-C49F021170BA}"/>
              </a:ext>
            </a:extLst>
          </p:cNvPr>
          <p:cNvSpPr txBox="1"/>
          <p:nvPr/>
        </p:nvSpPr>
        <p:spPr>
          <a:xfrm>
            <a:off x="7226301" y="3941088"/>
            <a:ext cx="2859954"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600" dirty="0">
                <a:solidFill>
                  <a:schemeClr val="bg1"/>
                </a:solidFill>
              </a:rPr>
              <a:t>Agent / Supervisor Desktop</a:t>
            </a:r>
          </a:p>
        </p:txBody>
      </p:sp>
      <p:sp>
        <p:nvSpPr>
          <p:cNvPr id="27" name="TextBox 26">
            <a:extLst>
              <a:ext uri="{FF2B5EF4-FFF2-40B4-BE49-F238E27FC236}">
                <a16:creationId xmlns:a16="http://schemas.microsoft.com/office/drawing/2014/main" id="{9DA821E9-5351-3F1F-1787-EB47324C917E}"/>
              </a:ext>
            </a:extLst>
          </p:cNvPr>
          <p:cNvSpPr txBox="1"/>
          <p:nvPr/>
        </p:nvSpPr>
        <p:spPr>
          <a:xfrm>
            <a:off x="7705951" y="4266223"/>
            <a:ext cx="2379055"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r"/>
            <a:r>
              <a:rPr lang="en-US" sz="1600" dirty="0">
                <a:solidFill>
                  <a:schemeClr val="bg1"/>
                </a:solidFill>
              </a:rPr>
              <a:t>Analyzer (Reporting)</a:t>
            </a:r>
          </a:p>
        </p:txBody>
      </p:sp>
      <p:sp>
        <p:nvSpPr>
          <p:cNvPr id="28" name="TextBox 27">
            <a:extLst>
              <a:ext uri="{FF2B5EF4-FFF2-40B4-BE49-F238E27FC236}">
                <a16:creationId xmlns:a16="http://schemas.microsoft.com/office/drawing/2014/main" id="{DBD4649E-C785-94A0-1844-633073AFF225}"/>
              </a:ext>
            </a:extLst>
          </p:cNvPr>
          <p:cNvSpPr txBox="1"/>
          <p:nvPr/>
        </p:nvSpPr>
        <p:spPr>
          <a:xfrm>
            <a:off x="152399" y="2124319"/>
            <a:ext cx="1889388"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lgn="r">
              <a:defRPr sz="1600">
                <a:solidFill>
                  <a:schemeClr val="accen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bg1"/>
                </a:solidFill>
              </a:rPr>
              <a:t>Desktop Layout</a:t>
            </a:r>
          </a:p>
        </p:txBody>
      </p:sp>
      <p:sp>
        <p:nvSpPr>
          <p:cNvPr id="29" name="TextBox 28">
            <a:extLst>
              <a:ext uri="{FF2B5EF4-FFF2-40B4-BE49-F238E27FC236}">
                <a16:creationId xmlns:a16="http://schemas.microsoft.com/office/drawing/2014/main" id="{91961D48-579D-0B2C-B931-E302CF03AFF3}"/>
              </a:ext>
            </a:extLst>
          </p:cNvPr>
          <p:cNvSpPr txBox="1"/>
          <p:nvPr/>
        </p:nvSpPr>
        <p:spPr>
          <a:xfrm>
            <a:off x="7705950" y="4999110"/>
            <a:ext cx="2379055"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r"/>
            <a:r>
              <a:rPr lang="en-US" sz="1600" dirty="0">
                <a:solidFill>
                  <a:schemeClr val="bg1"/>
                </a:solidFill>
              </a:rPr>
              <a:t>Digital Channels Flow</a:t>
            </a:r>
          </a:p>
        </p:txBody>
      </p:sp>
      <p:sp>
        <p:nvSpPr>
          <p:cNvPr id="4" name="Rounded Rectangle 3">
            <a:extLst>
              <a:ext uri="{FF2B5EF4-FFF2-40B4-BE49-F238E27FC236}">
                <a16:creationId xmlns:a16="http://schemas.microsoft.com/office/drawing/2014/main" id="{6BB1353C-BF93-3F49-21EA-ACBCAF0BAAC1}"/>
              </a:ext>
            </a:extLst>
          </p:cNvPr>
          <p:cNvSpPr/>
          <p:nvPr/>
        </p:nvSpPr>
        <p:spPr>
          <a:xfrm>
            <a:off x="3065068" y="1121091"/>
            <a:ext cx="1409281" cy="442380"/>
          </a:xfrm>
          <a:prstGeom prst="roundRect">
            <a:avLst/>
          </a:prstGeom>
          <a:solidFill>
            <a:schemeClr val="bg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r>
              <a:rPr lang="en-US" sz="1400" dirty="0">
                <a:solidFill>
                  <a:schemeClr val="tx1"/>
                </a:solidFill>
                <a:latin typeface="+mj-lt"/>
              </a:rPr>
              <a:t>Desktop Experience</a:t>
            </a:r>
          </a:p>
        </p:txBody>
      </p:sp>
      <p:sp>
        <p:nvSpPr>
          <p:cNvPr id="5" name="Rounded Rectangle 4">
            <a:extLst>
              <a:ext uri="{FF2B5EF4-FFF2-40B4-BE49-F238E27FC236}">
                <a16:creationId xmlns:a16="http://schemas.microsoft.com/office/drawing/2014/main" id="{9F56183D-C75F-F1C1-8223-C4FC778EA6DF}"/>
              </a:ext>
            </a:extLst>
          </p:cNvPr>
          <p:cNvSpPr/>
          <p:nvPr/>
        </p:nvSpPr>
        <p:spPr>
          <a:xfrm>
            <a:off x="3065068" y="3498708"/>
            <a:ext cx="1409281" cy="442380"/>
          </a:xfrm>
          <a:prstGeom prst="roundRect">
            <a:avLst/>
          </a:prstGeom>
          <a:solidFill>
            <a:schemeClr val="bg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r>
              <a:rPr lang="en-US" sz="1400" dirty="0">
                <a:solidFill>
                  <a:schemeClr val="tx1"/>
                </a:solidFill>
                <a:latin typeface="+mj-lt"/>
              </a:rPr>
              <a:t>Tenant Settings</a:t>
            </a:r>
          </a:p>
        </p:txBody>
      </p:sp>
      <p:sp>
        <p:nvSpPr>
          <p:cNvPr id="8" name="TextBox 7">
            <a:extLst>
              <a:ext uri="{FF2B5EF4-FFF2-40B4-BE49-F238E27FC236}">
                <a16:creationId xmlns:a16="http://schemas.microsoft.com/office/drawing/2014/main" id="{1E820AFE-51C1-6921-9FDB-FA4DB58CAF42}"/>
              </a:ext>
            </a:extLst>
          </p:cNvPr>
          <p:cNvSpPr txBox="1"/>
          <p:nvPr/>
        </p:nvSpPr>
        <p:spPr>
          <a:xfrm>
            <a:off x="117540" y="4336775"/>
            <a:ext cx="1889388"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lgn="r">
              <a:defRPr sz="1600">
                <a:solidFill>
                  <a:schemeClr val="accen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bg1"/>
                </a:solidFill>
              </a:rPr>
              <a:t>Voice</a:t>
            </a:r>
          </a:p>
        </p:txBody>
      </p:sp>
      <p:sp>
        <p:nvSpPr>
          <p:cNvPr id="9" name="TextBox 8">
            <a:extLst>
              <a:ext uri="{FF2B5EF4-FFF2-40B4-BE49-F238E27FC236}">
                <a16:creationId xmlns:a16="http://schemas.microsoft.com/office/drawing/2014/main" id="{647DA670-4339-EB54-F8C0-515ACFF2C71D}"/>
              </a:ext>
            </a:extLst>
          </p:cNvPr>
          <p:cNvSpPr txBox="1"/>
          <p:nvPr/>
        </p:nvSpPr>
        <p:spPr>
          <a:xfrm>
            <a:off x="117540" y="4695880"/>
            <a:ext cx="1889388"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lgn="r">
              <a:defRPr sz="1600">
                <a:solidFill>
                  <a:schemeClr val="accen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bg1"/>
                </a:solidFill>
              </a:rPr>
              <a:t>Digital</a:t>
            </a:r>
          </a:p>
        </p:txBody>
      </p:sp>
      <p:sp>
        <p:nvSpPr>
          <p:cNvPr id="10" name="TextBox 9">
            <a:extLst>
              <a:ext uri="{FF2B5EF4-FFF2-40B4-BE49-F238E27FC236}">
                <a16:creationId xmlns:a16="http://schemas.microsoft.com/office/drawing/2014/main" id="{F0A2260B-A833-CEF5-D062-E09161CC0732}"/>
              </a:ext>
            </a:extLst>
          </p:cNvPr>
          <p:cNvSpPr txBox="1"/>
          <p:nvPr/>
        </p:nvSpPr>
        <p:spPr>
          <a:xfrm>
            <a:off x="117540" y="5043463"/>
            <a:ext cx="1889388"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lgn="r">
              <a:defRPr sz="1600">
                <a:solidFill>
                  <a:schemeClr val="accen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bg1"/>
                </a:solidFill>
              </a:rPr>
              <a:t>Desktop</a:t>
            </a:r>
          </a:p>
        </p:txBody>
      </p:sp>
      <p:sp>
        <p:nvSpPr>
          <p:cNvPr id="11" name="TextBox 10">
            <a:extLst>
              <a:ext uri="{FF2B5EF4-FFF2-40B4-BE49-F238E27FC236}">
                <a16:creationId xmlns:a16="http://schemas.microsoft.com/office/drawing/2014/main" id="{D14BF70E-3659-AB5C-D922-1677BC8991C2}"/>
              </a:ext>
            </a:extLst>
          </p:cNvPr>
          <p:cNvSpPr txBox="1"/>
          <p:nvPr/>
        </p:nvSpPr>
        <p:spPr>
          <a:xfrm>
            <a:off x="117540" y="2891993"/>
            <a:ext cx="1889388" cy="33855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lgn="r">
              <a:defRPr sz="1600">
                <a:solidFill>
                  <a:schemeClr val="accen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bg1"/>
                </a:solidFill>
              </a:rPr>
              <a:t>Desktop Profile</a:t>
            </a:r>
          </a:p>
        </p:txBody>
      </p:sp>
    </p:spTree>
    <p:extLst>
      <p:ext uri="{BB962C8B-B14F-4D97-AF65-F5344CB8AC3E}">
        <p14:creationId xmlns:p14="http://schemas.microsoft.com/office/powerpoint/2010/main" val="1122094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26" presetID="10" presetClass="exit" presetSubtype="0" fill="hold" grpId="0"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heel(1)">
                                      <p:cBhvr>
                                        <p:cTn id="33" dur="20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par>
                                <p:cTn id="34" presetID="1"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20" grpId="0" animBg="1"/>
      <p:bldP spid="21" grpId="0" animBg="1"/>
      <p:bldP spid="22" grpId="0" animBg="1"/>
      <p:bldP spid="23" grpId="0" animBg="1"/>
      <p:bldP spid="24" grpId="0" animBg="1"/>
      <p:bldP spid="26" grpId="0" animBg="1"/>
      <p:bldP spid="27" grpId="0" animBg="1"/>
      <p:bldP spid="28" grpId="0" animBg="1"/>
      <p:bldP spid="29" grpId="0" animBg="1"/>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B4A1-63BB-3998-DFB3-50DA574CFE6B}"/>
              </a:ext>
            </a:extLst>
          </p:cNvPr>
          <p:cNvSpPr>
            <a:spLocks noGrp="1"/>
          </p:cNvSpPr>
          <p:nvPr>
            <p:ph type="title"/>
          </p:nvPr>
        </p:nvSpPr>
        <p:spPr>
          <a:xfrm>
            <a:off x="336156" y="285184"/>
            <a:ext cx="11049000" cy="1028700"/>
          </a:xfrm>
        </p:spPr>
        <p:txBody>
          <a:bodyPr/>
          <a:lstStyle/>
          <a:p>
            <a:r>
              <a:rPr lang="en-US"/>
              <a:t>AI Studio</a:t>
            </a:r>
          </a:p>
        </p:txBody>
      </p:sp>
      <p:grpSp>
        <p:nvGrpSpPr>
          <p:cNvPr id="6" name="Group 5">
            <a:extLst>
              <a:ext uri="{FF2B5EF4-FFF2-40B4-BE49-F238E27FC236}">
                <a16:creationId xmlns:a16="http://schemas.microsoft.com/office/drawing/2014/main" id="{DC7CA909-ACD7-318B-7A27-FCC331AA264E}"/>
              </a:ext>
            </a:extLst>
          </p:cNvPr>
          <p:cNvGrpSpPr/>
          <p:nvPr/>
        </p:nvGrpSpPr>
        <p:grpSpPr>
          <a:xfrm>
            <a:off x="336156" y="2546304"/>
            <a:ext cx="2172832" cy="2936621"/>
            <a:chOff x="6750749" y="1598290"/>
            <a:chExt cx="2172832" cy="2936621"/>
          </a:xfrm>
        </p:grpSpPr>
        <p:sp>
          <p:nvSpPr>
            <p:cNvPr id="7" name="Rounded Rectangle 40">
              <a:extLst>
                <a:ext uri="{FF2B5EF4-FFF2-40B4-BE49-F238E27FC236}">
                  <a16:creationId xmlns:a16="http://schemas.microsoft.com/office/drawing/2014/main" id="{271FC3B0-297E-68A5-11C8-3386BEF197DC}"/>
                </a:ext>
              </a:extLst>
            </p:cNvPr>
            <p:cNvSpPr/>
            <p:nvPr/>
          </p:nvSpPr>
          <p:spPr>
            <a:xfrm>
              <a:off x="6750749" y="1598290"/>
              <a:ext cx="2172832" cy="2936621"/>
            </a:xfrm>
            <a:prstGeom prst="roundRect">
              <a:avLst>
                <a:gd name="adj" fmla="val 5143"/>
              </a:avLst>
            </a:prstGeom>
            <a:solidFill>
              <a:schemeClr val="accent3">
                <a:alpha val="10256"/>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US" sz="1200">
                <a:solidFill>
                  <a:schemeClr val="bg1"/>
                </a:solidFill>
              </a:endParaRPr>
            </a:p>
          </p:txBody>
        </p:sp>
        <p:sp>
          <p:nvSpPr>
            <p:cNvPr id="8" name="TextBox 7">
              <a:extLst>
                <a:ext uri="{FF2B5EF4-FFF2-40B4-BE49-F238E27FC236}">
                  <a16:creationId xmlns:a16="http://schemas.microsoft.com/office/drawing/2014/main" id="{C58889A1-E01F-99A5-9C99-7F92AEC4986A}"/>
                </a:ext>
              </a:extLst>
            </p:cNvPr>
            <p:cNvSpPr txBox="1"/>
            <p:nvPr/>
          </p:nvSpPr>
          <p:spPr>
            <a:xfrm>
              <a:off x="7346035" y="2608451"/>
              <a:ext cx="982260" cy="597599"/>
            </a:xfrm>
            <a:prstGeom prst="rect">
              <a:avLst/>
            </a:prstGeom>
            <a:noFill/>
          </p:spPr>
          <p:txBody>
            <a:bodyPr wrap="square">
              <a:spAutoFit/>
            </a:bodyPr>
            <a:lstStyle>
              <a:defPPr>
                <a:defRPr lang="en-US"/>
              </a:defPPr>
              <a:lvl1pPr marR="0" lvl="0" indent="0" algn="ctr" defTabSz="914358" fontAlgn="auto">
                <a:lnSpc>
                  <a:spcPct val="90000"/>
                </a:lnSpc>
                <a:spcBef>
                  <a:spcPts val="0"/>
                </a:spcBef>
                <a:spcAft>
                  <a:spcPts val="0"/>
                </a:spcAft>
                <a:buClrTx/>
                <a:buSzTx/>
                <a:buFontTx/>
                <a:buNone/>
                <a:tabLst/>
                <a:defRPr kumimoji="0" b="0" i="0" u="none" strike="noStrike" cap="none" spc="0" normalizeH="0" baseline="0">
                  <a:ln>
                    <a:noFill/>
                  </a:ln>
                  <a:solidFill>
                    <a:schemeClr val="tx1"/>
                  </a:solidFill>
                  <a:effectLst/>
                  <a:uLnTx/>
                  <a:uFillTx/>
                </a:defRPr>
              </a:lvl1pPr>
            </a:lstStyle>
            <a:p>
              <a:r>
                <a:rPr lang="en-US">
                  <a:solidFill>
                    <a:schemeClr val="bg1"/>
                  </a:solidFill>
                </a:rPr>
                <a:t>AI </a:t>
              </a:r>
            </a:p>
            <a:p>
              <a:r>
                <a:rPr lang="en-US">
                  <a:solidFill>
                    <a:schemeClr val="bg1"/>
                  </a:solidFill>
                </a:rPr>
                <a:t>Studio</a:t>
              </a:r>
            </a:p>
          </p:txBody>
        </p:sp>
        <p:sp>
          <p:nvSpPr>
            <p:cNvPr id="9" name="TextBox 8">
              <a:extLst>
                <a:ext uri="{FF2B5EF4-FFF2-40B4-BE49-F238E27FC236}">
                  <a16:creationId xmlns:a16="http://schemas.microsoft.com/office/drawing/2014/main" id="{F7C747E8-1E5A-CECB-1577-EA077D837167}"/>
                </a:ext>
              </a:extLst>
            </p:cNvPr>
            <p:cNvSpPr txBox="1"/>
            <p:nvPr/>
          </p:nvSpPr>
          <p:spPr>
            <a:xfrm>
              <a:off x="6901722" y="3323531"/>
              <a:ext cx="1870886" cy="1000274"/>
            </a:xfrm>
            <a:prstGeom prst="rect">
              <a:avLst/>
            </a:prstGeom>
            <a:noFill/>
          </p:spPr>
          <p:txBody>
            <a:bodyPr wrap="square" lIns="0" tIns="0" rIns="0" bIns="0" rtlCol="0" anchor="t">
              <a:spAutoFit/>
            </a:bodyPr>
            <a:lstStyle/>
            <a:p>
              <a:pPr marL="171450" indent="-171450">
                <a:spcAft>
                  <a:spcPts val="300"/>
                </a:spcAft>
                <a:buClr>
                  <a:schemeClr val="bg1"/>
                </a:buClr>
                <a:buFont typeface="Arial" panose="020B0604020202020204" pitchFamily="34" charset="0"/>
                <a:buChar char="•"/>
              </a:pPr>
              <a:r>
                <a:rPr lang="en-GB" sz="1000">
                  <a:solidFill>
                    <a:schemeClr val="bg1"/>
                  </a:solidFill>
                </a:rPr>
                <a:t>Omnichannel, multimodal &amp; multilingual </a:t>
              </a:r>
            </a:p>
            <a:p>
              <a:pPr marL="171450" indent="-171450">
                <a:spcAft>
                  <a:spcPts val="300"/>
                </a:spcAft>
                <a:buClr>
                  <a:schemeClr val="bg1"/>
                </a:buClr>
                <a:buFont typeface="Arial" panose="020B0604020202020204" pitchFamily="34" charset="0"/>
                <a:buChar char="•"/>
              </a:pPr>
              <a:r>
                <a:rPr lang="en-GB" sz="1000">
                  <a:solidFill>
                    <a:schemeClr val="bg1"/>
                  </a:solidFill>
                </a:rPr>
                <a:t>Scripted &amp; autonomous modes  </a:t>
              </a:r>
            </a:p>
            <a:p>
              <a:pPr marL="171450" indent="-171450">
                <a:spcAft>
                  <a:spcPts val="300"/>
                </a:spcAft>
                <a:buClr>
                  <a:schemeClr val="bg1"/>
                </a:buClr>
                <a:buFont typeface="Arial" panose="020B0604020202020204" pitchFamily="34" charset="0"/>
                <a:buChar char="•"/>
              </a:pPr>
              <a:r>
                <a:rPr lang="en-GB" sz="1000">
                  <a:solidFill>
                    <a:schemeClr val="bg1"/>
                  </a:solidFill>
                </a:rPr>
                <a:t>Execute actions and fulfil intents</a:t>
              </a:r>
            </a:p>
          </p:txBody>
        </p:sp>
        <p:grpSp>
          <p:nvGrpSpPr>
            <p:cNvPr id="10" name="Group">
              <a:extLst>
                <a:ext uri="{FF2B5EF4-FFF2-40B4-BE49-F238E27FC236}">
                  <a16:creationId xmlns:a16="http://schemas.microsoft.com/office/drawing/2014/main" id="{E4CE44FF-0F93-D2D6-9A6C-98A9FFEC9A59}"/>
                </a:ext>
              </a:extLst>
            </p:cNvPr>
            <p:cNvGrpSpPr/>
            <p:nvPr/>
          </p:nvGrpSpPr>
          <p:grpSpPr>
            <a:xfrm>
              <a:off x="7591521" y="1926086"/>
              <a:ext cx="491287" cy="392963"/>
              <a:chOff x="-1" y="0"/>
              <a:chExt cx="2063405" cy="1650448"/>
            </a:xfrm>
            <a:solidFill>
              <a:srgbClr val="00B0F0"/>
            </a:solidFill>
          </p:grpSpPr>
          <p:sp>
            <p:nvSpPr>
              <p:cNvPr id="11" name="Shape">
                <a:extLst>
                  <a:ext uri="{FF2B5EF4-FFF2-40B4-BE49-F238E27FC236}">
                    <a16:creationId xmlns:a16="http://schemas.microsoft.com/office/drawing/2014/main" id="{65CFA94C-4346-A859-A2E2-7E8CED4B5ADE}"/>
                  </a:ext>
                </a:extLst>
              </p:cNvPr>
              <p:cNvSpPr/>
              <p:nvPr/>
            </p:nvSpPr>
            <p:spPr>
              <a:xfrm>
                <a:off x="206043" y="755734"/>
                <a:ext cx="1857361" cy="894714"/>
              </a:xfrm>
              <a:custGeom>
                <a:avLst/>
                <a:gdLst/>
                <a:ahLst/>
                <a:cxnLst>
                  <a:cxn ang="0">
                    <a:pos x="wd2" y="hd2"/>
                  </a:cxn>
                  <a:cxn ang="5400000">
                    <a:pos x="wd2" y="hd2"/>
                  </a:cxn>
                  <a:cxn ang="10800000">
                    <a:pos x="wd2" y="hd2"/>
                  </a:cxn>
                  <a:cxn ang="16200000">
                    <a:pos x="wd2" y="hd2"/>
                  </a:cxn>
                </a:cxnLst>
                <a:rect l="0" t="0" r="r" b="b"/>
                <a:pathLst>
                  <a:path w="21598" h="21510" extrusionOk="0">
                    <a:moveTo>
                      <a:pt x="21598" y="6642"/>
                    </a:moveTo>
                    <a:cubicBezTo>
                      <a:pt x="21600" y="5403"/>
                      <a:pt x="21434" y="4188"/>
                      <a:pt x="21119" y="3135"/>
                    </a:cubicBezTo>
                    <a:cubicBezTo>
                      <a:pt x="20803" y="2082"/>
                      <a:pt x="20351" y="1232"/>
                      <a:pt x="19814" y="684"/>
                    </a:cubicBezTo>
                    <a:cubicBezTo>
                      <a:pt x="19277" y="136"/>
                      <a:pt x="18676" y="-90"/>
                      <a:pt x="18080" y="33"/>
                    </a:cubicBezTo>
                    <a:cubicBezTo>
                      <a:pt x="17483" y="156"/>
                      <a:pt x="16916" y="623"/>
                      <a:pt x="16441" y="1380"/>
                    </a:cubicBezTo>
                    <a:cubicBezTo>
                      <a:pt x="15967" y="2137"/>
                      <a:pt x="15605" y="3154"/>
                      <a:pt x="15397" y="4315"/>
                    </a:cubicBezTo>
                    <a:cubicBezTo>
                      <a:pt x="15188" y="5476"/>
                      <a:pt x="15142" y="6735"/>
                      <a:pt x="15262" y="7949"/>
                    </a:cubicBezTo>
                    <a:cubicBezTo>
                      <a:pt x="15383" y="9162"/>
                      <a:pt x="15666" y="10281"/>
                      <a:pt x="16079" y="11179"/>
                    </a:cubicBezTo>
                    <a:cubicBezTo>
                      <a:pt x="16492" y="12076"/>
                      <a:pt x="17018" y="12716"/>
                      <a:pt x="17599" y="13025"/>
                    </a:cubicBezTo>
                    <a:cubicBezTo>
                      <a:pt x="17587" y="14411"/>
                      <a:pt x="17313" y="15732"/>
                      <a:pt x="16835" y="16704"/>
                    </a:cubicBezTo>
                    <a:cubicBezTo>
                      <a:pt x="16358" y="17677"/>
                      <a:pt x="15715" y="18223"/>
                      <a:pt x="15044" y="18226"/>
                    </a:cubicBezTo>
                    <a:lnTo>
                      <a:pt x="4147" y="18226"/>
                    </a:lnTo>
                    <a:cubicBezTo>
                      <a:pt x="3469" y="18224"/>
                      <a:pt x="2818" y="17666"/>
                      <a:pt x="2339" y="16675"/>
                    </a:cubicBezTo>
                    <a:cubicBezTo>
                      <a:pt x="1859" y="15683"/>
                      <a:pt x="1589" y="14339"/>
                      <a:pt x="1588" y="12937"/>
                    </a:cubicBezTo>
                    <a:lnTo>
                      <a:pt x="1588" y="8291"/>
                    </a:lnTo>
                    <a:cubicBezTo>
                      <a:pt x="1586" y="7858"/>
                      <a:pt x="1502" y="7444"/>
                      <a:pt x="1353" y="7140"/>
                    </a:cubicBezTo>
                    <a:cubicBezTo>
                      <a:pt x="1204" y="6836"/>
                      <a:pt x="1004" y="6665"/>
                      <a:pt x="794" y="6665"/>
                    </a:cubicBezTo>
                    <a:cubicBezTo>
                      <a:pt x="585" y="6665"/>
                      <a:pt x="384" y="6836"/>
                      <a:pt x="235" y="7140"/>
                    </a:cubicBezTo>
                    <a:cubicBezTo>
                      <a:pt x="87" y="7444"/>
                      <a:pt x="2" y="7858"/>
                      <a:pt x="0" y="8291"/>
                    </a:cubicBezTo>
                    <a:lnTo>
                      <a:pt x="0" y="12937"/>
                    </a:lnTo>
                    <a:cubicBezTo>
                      <a:pt x="1" y="15210"/>
                      <a:pt x="439" y="17389"/>
                      <a:pt x="1216" y="18996"/>
                    </a:cubicBezTo>
                    <a:cubicBezTo>
                      <a:pt x="1994" y="20603"/>
                      <a:pt x="3048" y="21507"/>
                      <a:pt x="4147" y="21510"/>
                    </a:cubicBezTo>
                    <a:lnTo>
                      <a:pt x="15044" y="21510"/>
                    </a:lnTo>
                    <a:cubicBezTo>
                      <a:pt x="16135" y="21507"/>
                      <a:pt x="17182" y="20615"/>
                      <a:pt x="17957" y="19028"/>
                    </a:cubicBezTo>
                    <a:cubicBezTo>
                      <a:pt x="18732" y="17441"/>
                      <a:pt x="19174" y="15286"/>
                      <a:pt x="19187" y="13031"/>
                    </a:cubicBezTo>
                    <a:cubicBezTo>
                      <a:pt x="19874" y="12670"/>
                      <a:pt x="20485" y="11846"/>
                      <a:pt x="20921" y="10689"/>
                    </a:cubicBezTo>
                    <a:cubicBezTo>
                      <a:pt x="21358" y="9533"/>
                      <a:pt x="21596" y="8109"/>
                      <a:pt x="21598" y="6642"/>
                    </a:cubicBezTo>
                    <a:close/>
                    <a:moveTo>
                      <a:pt x="18397" y="9951"/>
                    </a:moveTo>
                    <a:cubicBezTo>
                      <a:pt x="18081" y="9951"/>
                      <a:pt x="17771" y="9756"/>
                      <a:pt x="17508" y="9393"/>
                    </a:cubicBezTo>
                    <a:cubicBezTo>
                      <a:pt x="17245" y="9029"/>
                      <a:pt x="17040" y="8513"/>
                      <a:pt x="16919" y="7908"/>
                    </a:cubicBezTo>
                    <a:cubicBezTo>
                      <a:pt x="16798" y="7304"/>
                      <a:pt x="16766" y="6638"/>
                      <a:pt x="16828" y="5997"/>
                    </a:cubicBezTo>
                    <a:cubicBezTo>
                      <a:pt x="16889" y="5355"/>
                      <a:pt x="17042" y="4765"/>
                      <a:pt x="17266" y="4303"/>
                    </a:cubicBezTo>
                    <a:cubicBezTo>
                      <a:pt x="17489" y="3840"/>
                      <a:pt x="17775" y="3525"/>
                      <a:pt x="18085" y="3397"/>
                    </a:cubicBezTo>
                    <a:cubicBezTo>
                      <a:pt x="18395" y="3270"/>
                      <a:pt x="18717" y="3335"/>
                      <a:pt x="19010" y="3585"/>
                    </a:cubicBezTo>
                    <a:cubicBezTo>
                      <a:pt x="19302" y="3836"/>
                      <a:pt x="19552" y="4260"/>
                      <a:pt x="19728" y="4804"/>
                    </a:cubicBezTo>
                    <a:cubicBezTo>
                      <a:pt x="19904" y="5348"/>
                      <a:pt x="19998" y="5988"/>
                      <a:pt x="19998" y="6642"/>
                    </a:cubicBezTo>
                    <a:cubicBezTo>
                      <a:pt x="19997" y="7519"/>
                      <a:pt x="19828" y="8360"/>
                      <a:pt x="19528" y="8981"/>
                    </a:cubicBezTo>
                    <a:cubicBezTo>
                      <a:pt x="19228" y="9601"/>
                      <a:pt x="18822" y="9950"/>
                      <a:pt x="18397" y="9951"/>
                    </a:cubicBezTo>
                    <a:close/>
                  </a:path>
                </a:pathLst>
              </a:cu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sp>
            <p:nvSpPr>
              <p:cNvPr id="12" name="Circle">
                <a:extLst>
                  <a:ext uri="{FF2B5EF4-FFF2-40B4-BE49-F238E27FC236}">
                    <a16:creationId xmlns:a16="http://schemas.microsoft.com/office/drawing/2014/main" id="{3BF7A448-BE6B-77ED-BCF0-E4152CEE6978}"/>
                  </a:ext>
                </a:extLst>
              </p:cNvPr>
              <p:cNvSpPr/>
              <p:nvPr/>
            </p:nvSpPr>
            <p:spPr>
              <a:xfrm>
                <a:off x="1203290" y="549848"/>
                <a:ext cx="206429" cy="206429"/>
              </a:xfrm>
              <a:prstGeom prst="ellipse">
                <a:avLst/>
              </a:pr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sp>
            <p:nvSpPr>
              <p:cNvPr id="13" name="Circle">
                <a:extLst>
                  <a:ext uri="{FF2B5EF4-FFF2-40B4-BE49-F238E27FC236}">
                    <a16:creationId xmlns:a16="http://schemas.microsoft.com/office/drawing/2014/main" id="{34C3CE83-BF03-33BD-0FD8-D1714DFE58A5}"/>
                  </a:ext>
                </a:extLst>
              </p:cNvPr>
              <p:cNvSpPr/>
              <p:nvPr/>
            </p:nvSpPr>
            <p:spPr>
              <a:xfrm>
                <a:off x="652815" y="549848"/>
                <a:ext cx="206430" cy="206429"/>
              </a:xfrm>
              <a:prstGeom prst="ellipse">
                <a:avLst/>
              </a:pr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sp>
            <p:nvSpPr>
              <p:cNvPr id="14" name="Shape">
                <a:extLst>
                  <a:ext uri="{FF2B5EF4-FFF2-40B4-BE49-F238E27FC236}">
                    <a16:creationId xmlns:a16="http://schemas.microsoft.com/office/drawing/2014/main" id="{DD4C33FE-25D5-098D-069E-1B2997F01724}"/>
                  </a:ext>
                </a:extLst>
              </p:cNvPr>
              <p:cNvSpPr/>
              <p:nvPr/>
            </p:nvSpPr>
            <p:spPr>
              <a:xfrm>
                <a:off x="-1" y="0"/>
                <a:ext cx="1856509" cy="894218"/>
              </a:xfrm>
              <a:custGeom>
                <a:avLst/>
                <a:gdLst/>
                <a:ahLst/>
                <a:cxnLst>
                  <a:cxn ang="0">
                    <a:pos x="wd2" y="hd2"/>
                  </a:cxn>
                  <a:cxn ang="5400000">
                    <a:pos x="wd2" y="hd2"/>
                  </a:cxn>
                  <a:cxn ang="10800000">
                    <a:pos x="wd2" y="hd2"/>
                  </a:cxn>
                  <a:cxn ang="16200000">
                    <a:pos x="wd2" y="hd2"/>
                  </a:cxn>
                </a:cxnLst>
                <a:rect l="0" t="0" r="r" b="b"/>
                <a:pathLst>
                  <a:path w="21544" h="21509" extrusionOk="0">
                    <a:moveTo>
                      <a:pt x="6378" y="14888"/>
                    </a:moveTo>
                    <a:cubicBezTo>
                      <a:pt x="6376" y="13424"/>
                      <a:pt x="6139" y="12002"/>
                      <a:pt x="5705" y="10847"/>
                    </a:cubicBezTo>
                    <a:cubicBezTo>
                      <a:pt x="5271" y="9691"/>
                      <a:pt x="4665" y="8866"/>
                      <a:pt x="3980" y="8502"/>
                    </a:cubicBezTo>
                    <a:cubicBezTo>
                      <a:pt x="3990" y="7113"/>
                      <a:pt x="4263" y="5788"/>
                      <a:pt x="4740" y="4812"/>
                    </a:cubicBezTo>
                    <a:cubicBezTo>
                      <a:pt x="5217" y="3836"/>
                      <a:pt x="5860" y="3288"/>
                      <a:pt x="6530" y="3286"/>
                    </a:cubicBezTo>
                    <a:lnTo>
                      <a:pt x="17405" y="3286"/>
                    </a:lnTo>
                    <a:cubicBezTo>
                      <a:pt x="18082" y="3287"/>
                      <a:pt x="18731" y="3845"/>
                      <a:pt x="19210" y="4838"/>
                    </a:cubicBezTo>
                    <a:cubicBezTo>
                      <a:pt x="19689" y="5830"/>
                      <a:pt x="19958" y="7175"/>
                      <a:pt x="19959" y="8579"/>
                    </a:cubicBezTo>
                    <a:lnTo>
                      <a:pt x="19959" y="13233"/>
                    </a:lnTo>
                    <a:cubicBezTo>
                      <a:pt x="19958" y="13451"/>
                      <a:pt x="19977" y="13666"/>
                      <a:pt x="20017" y="13867"/>
                    </a:cubicBezTo>
                    <a:cubicBezTo>
                      <a:pt x="20056" y="14068"/>
                      <a:pt x="20114" y="14252"/>
                      <a:pt x="20188" y="14406"/>
                    </a:cubicBezTo>
                    <a:cubicBezTo>
                      <a:pt x="20262" y="14560"/>
                      <a:pt x="20349" y="14683"/>
                      <a:pt x="20446" y="14766"/>
                    </a:cubicBezTo>
                    <a:cubicBezTo>
                      <a:pt x="20543" y="14850"/>
                      <a:pt x="20647" y="14893"/>
                      <a:pt x="20751" y="14893"/>
                    </a:cubicBezTo>
                    <a:cubicBezTo>
                      <a:pt x="20856" y="14893"/>
                      <a:pt x="20960" y="14850"/>
                      <a:pt x="21056" y="14766"/>
                    </a:cubicBezTo>
                    <a:cubicBezTo>
                      <a:pt x="21153" y="14683"/>
                      <a:pt x="21241" y="14560"/>
                      <a:pt x="21315" y="14406"/>
                    </a:cubicBezTo>
                    <a:cubicBezTo>
                      <a:pt x="21388" y="14252"/>
                      <a:pt x="21447" y="14068"/>
                      <a:pt x="21486" y="13867"/>
                    </a:cubicBezTo>
                    <a:cubicBezTo>
                      <a:pt x="21525" y="13666"/>
                      <a:pt x="21545" y="13451"/>
                      <a:pt x="21544" y="13233"/>
                    </a:cubicBezTo>
                    <a:lnTo>
                      <a:pt x="21544" y="8579"/>
                    </a:lnTo>
                    <a:cubicBezTo>
                      <a:pt x="21543" y="6304"/>
                      <a:pt x="21106" y="4123"/>
                      <a:pt x="20330" y="2515"/>
                    </a:cubicBezTo>
                    <a:cubicBezTo>
                      <a:pt x="19554" y="907"/>
                      <a:pt x="18502" y="2"/>
                      <a:pt x="17405" y="0"/>
                    </a:cubicBezTo>
                    <a:lnTo>
                      <a:pt x="6530" y="0"/>
                    </a:lnTo>
                    <a:cubicBezTo>
                      <a:pt x="5440" y="3"/>
                      <a:pt x="4395" y="897"/>
                      <a:pt x="3620" y="2488"/>
                    </a:cubicBezTo>
                    <a:cubicBezTo>
                      <a:pt x="2846" y="4078"/>
                      <a:pt x="2406" y="6238"/>
                      <a:pt x="2395" y="8497"/>
                    </a:cubicBezTo>
                    <a:cubicBezTo>
                      <a:pt x="1817" y="8805"/>
                      <a:pt x="1292" y="9443"/>
                      <a:pt x="881" y="10338"/>
                    </a:cubicBezTo>
                    <a:cubicBezTo>
                      <a:pt x="469" y="11233"/>
                      <a:pt x="186" y="12350"/>
                      <a:pt x="66" y="13562"/>
                    </a:cubicBezTo>
                    <a:cubicBezTo>
                      <a:pt x="-55" y="14773"/>
                      <a:pt x="-9" y="16031"/>
                      <a:pt x="198" y="17191"/>
                    </a:cubicBezTo>
                    <a:cubicBezTo>
                      <a:pt x="405" y="18351"/>
                      <a:pt x="765" y="19368"/>
                      <a:pt x="1236" y="20125"/>
                    </a:cubicBezTo>
                    <a:cubicBezTo>
                      <a:pt x="1708" y="20883"/>
                      <a:pt x="2273" y="21350"/>
                      <a:pt x="2867" y="21475"/>
                    </a:cubicBezTo>
                    <a:cubicBezTo>
                      <a:pt x="3461" y="21600"/>
                      <a:pt x="4060" y="21377"/>
                      <a:pt x="4595" y="20831"/>
                    </a:cubicBezTo>
                    <a:cubicBezTo>
                      <a:pt x="5131" y="20286"/>
                      <a:pt x="5582" y="19439"/>
                      <a:pt x="5897" y="18389"/>
                    </a:cubicBezTo>
                    <a:cubicBezTo>
                      <a:pt x="6212" y="17338"/>
                      <a:pt x="6379" y="16125"/>
                      <a:pt x="6378" y="14888"/>
                    </a:cubicBezTo>
                    <a:close/>
                    <a:moveTo>
                      <a:pt x="1587" y="14888"/>
                    </a:moveTo>
                    <a:cubicBezTo>
                      <a:pt x="1587" y="14234"/>
                      <a:pt x="1680" y="13594"/>
                      <a:pt x="1856" y="13049"/>
                    </a:cubicBezTo>
                    <a:cubicBezTo>
                      <a:pt x="2031" y="12505"/>
                      <a:pt x="2281" y="12081"/>
                      <a:pt x="2573" y="11830"/>
                    </a:cubicBezTo>
                    <a:cubicBezTo>
                      <a:pt x="2864" y="11580"/>
                      <a:pt x="3186" y="11514"/>
                      <a:pt x="3495" y="11642"/>
                    </a:cubicBezTo>
                    <a:cubicBezTo>
                      <a:pt x="3805" y="11770"/>
                      <a:pt x="4090" y="12085"/>
                      <a:pt x="4313" y="12548"/>
                    </a:cubicBezTo>
                    <a:cubicBezTo>
                      <a:pt x="4536" y="13011"/>
                      <a:pt x="4688" y="13601"/>
                      <a:pt x="4750" y="14243"/>
                    </a:cubicBezTo>
                    <a:cubicBezTo>
                      <a:pt x="4812" y="14885"/>
                      <a:pt x="4780" y="15550"/>
                      <a:pt x="4659" y="16155"/>
                    </a:cubicBezTo>
                    <a:cubicBezTo>
                      <a:pt x="4538" y="16760"/>
                      <a:pt x="4334" y="17277"/>
                      <a:pt x="4071" y="17641"/>
                    </a:cubicBezTo>
                    <a:cubicBezTo>
                      <a:pt x="3808" y="18004"/>
                      <a:pt x="3500" y="18199"/>
                      <a:pt x="3184" y="18199"/>
                    </a:cubicBezTo>
                    <a:cubicBezTo>
                      <a:pt x="2760" y="18198"/>
                      <a:pt x="2354" y="17849"/>
                      <a:pt x="2055" y="17228"/>
                    </a:cubicBezTo>
                    <a:cubicBezTo>
                      <a:pt x="1756" y="16608"/>
                      <a:pt x="1587" y="15766"/>
                      <a:pt x="1587" y="14888"/>
                    </a:cubicBezTo>
                    <a:close/>
                  </a:path>
                </a:pathLst>
              </a:cu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sp>
            <p:nvSpPr>
              <p:cNvPr id="15" name="Shape">
                <a:extLst>
                  <a:ext uri="{FF2B5EF4-FFF2-40B4-BE49-F238E27FC236}">
                    <a16:creationId xmlns:a16="http://schemas.microsoft.com/office/drawing/2014/main" id="{8411E3F3-4F00-C7DA-4370-8790FCC31D24}"/>
                  </a:ext>
                </a:extLst>
              </p:cNvPr>
              <p:cNvSpPr/>
              <p:nvPr/>
            </p:nvSpPr>
            <p:spPr>
              <a:xfrm>
                <a:off x="653250" y="895155"/>
                <a:ext cx="756011" cy="342926"/>
              </a:xfrm>
              <a:custGeom>
                <a:avLst/>
                <a:gdLst/>
                <a:ahLst/>
                <a:cxnLst>
                  <a:cxn ang="0">
                    <a:pos x="wd2" y="hd2"/>
                  </a:cxn>
                  <a:cxn ang="5400000">
                    <a:pos x="wd2" y="hd2"/>
                  </a:cxn>
                  <a:cxn ang="10800000">
                    <a:pos x="wd2" y="hd2"/>
                  </a:cxn>
                  <a:cxn ang="16200000">
                    <a:pos x="wd2" y="hd2"/>
                  </a:cxn>
                </a:cxnLst>
                <a:rect l="0" t="0" r="r" b="b"/>
                <a:pathLst>
                  <a:path w="21488" h="21478" extrusionOk="0">
                    <a:moveTo>
                      <a:pt x="126" y="5831"/>
                    </a:moveTo>
                    <a:cubicBezTo>
                      <a:pt x="995" y="10465"/>
                      <a:pt x="2469" y="14426"/>
                      <a:pt x="4361" y="17211"/>
                    </a:cubicBezTo>
                    <a:cubicBezTo>
                      <a:pt x="6253" y="19997"/>
                      <a:pt x="8478" y="21482"/>
                      <a:pt x="10753" y="21478"/>
                    </a:cubicBezTo>
                    <a:cubicBezTo>
                      <a:pt x="13029" y="21474"/>
                      <a:pt x="15252" y="19980"/>
                      <a:pt x="17142" y="17188"/>
                    </a:cubicBezTo>
                    <a:cubicBezTo>
                      <a:pt x="19032" y="14395"/>
                      <a:pt x="20503" y="10429"/>
                      <a:pt x="21369" y="5792"/>
                    </a:cubicBezTo>
                    <a:cubicBezTo>
                      <a:pt x="21545" y="4730"/>
                      <a:pt x="21525" y="3560"/>
                      <a:pt x="21314" y="2530"/>
                    </a:cubicBezTo>
                    <a:cubicBezTo>
                      <a:pt x="21102" y="1501"/>
                      <a:pt x="20715" y="697"/>
                      <a:pt x="20237" y="289"/>
                    </a:cubicBezTo>
                    <a:cubicBezTo>
                      <a:pt x="19759" y="-118"/>
                      <a:pt x="19227" y="-95"/>
                      <a:pt x="18757" y="353"/>
                    </a:cubicBezTo>
                    <a:cubicBezTo>
                      <a:pt x="18286" y="801"/>
                      <a:pt x="17914" y="1639"/>
                      <a:pt x="17721" y="2685"/>
                    </a:cubicBezTo>
                    <a:cubicBezTo>
                      <a:pt x="17139" y="5706"/>
                      <a:pt x="16166" y="8281"/>
                      <a:pt x="14923" y="10090"/>
                    </a:cubicBezTo>
                    <a:cubicBezTo>
                      <a:pt x="13681" y="11899"/>
                      <a:pt x="12224" y="12862"/>
                      <a:pt x="10735" y="12858"/>
                    </a:cubicBezTo>
                    <a:cubicBezTo>
                      <a:pt x="9246" y="12854"/>
                      <a:pt x="7790" y="11883"/>
                      <a:pt x="6550" y="10068"/>
                    </a:cubicBezTo>
                    <a:cubicBezTo>
                      <a:pt x="5309" y="8252"/>
                      <a:pt x="4339" y="5671"/>
                      <a:pt x="3760" y="2648"/>
                    </a:cubicBezTo>
                    <a:cubicBezTo>
                      <a:pt x="3563" y="1605"/>
                      <a:pt x="3187" y="775"/>
                      <a:pt x="2715" y="338"/>
                    </a:cubicBezTo>
                    <a:cubicBezTo>
                      <a:pt x="2242" y="-101"/>
                      <a:pt x="1710" y="-113"/>
                      <a:pt x="1234" y="304"/>
                    </a:cubicBezTo>
                    <a:cubicBezTo>
                      <a:pt x="757" y="722"/>
                      <a:pt x="374" y="1534"/>
                      <a:pt x="167" y="2567"/>
                    </a:cubicBezTo>
                    <a:cubicBezTo>
                      <a:pt x="-40" y="3601"/>
                      <a:pt x="-55" y="4772"/>
                      <a:pt x="126" y="5829"/>
                    </a:cubicBezTo>
                    <a:lnTo>
                      <a:pt x="126" y="5831"/>
                    </a:lnTo>
                    <a:close/>
                  </a:path>
                </a:pathLst>
              </a:custGeom>
              <a:grp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grpSp>
      </p:grpSp>
      <p:grpSp>
        <p:nvGrpSpPr>
          <p:cNvPr id="5" name="Group 4">
            <a:extLst>
              <a:ext uri="{FF2B5EF4-FFF2-40B4-BE49-F238E27FC236}">
                <a16:creationId xmlns:a16="http://schemas.microsoft.com/office/drawing/2014/main" id="{3F85EEDB-36CA-3F98-F5E3-25C961CB9D1D}"/>
              </a:ext>
            </a:extLst>
          </p:cNvPr>
          <p:cNvGrpSpPr/>
          <p:nvPr/>
        </p:nvGrpSpPr>
        <p:grpSpPr>
          <a:xfrm>
            <a:off x="-2293897" y="2406856"/>
            <a:ext cx="2172832" cy="2936621"/>
            <a:chOff x="9095929" y="1598290"/>
            <a:chExt cx="2172832" cy="2936621"/>
          </a:xfrm>
        </p:grpSpPr>
        <p:sp>
          <p:nvSpPr>
            <p:cNvPr id="16" name="Rounded Rectangle 40">
              <a:extLst>
                <a:ext uri="{FF2B5EF4-FFF2-40B4-BE49-F238E27FC236}">
                  <a16:creationId xmlns:a16="http://schemas.microsoft.com/office/drawing/2014/main" id="{85EF5B75-6850-1E43-F528-6D2A8485270D}"/>
                </a:ext>
              </a:extLst>
            </p:cNvPr>
            <p:cNvSpPr/>
            <p:nvPr/>
          </p:nvSpPr>
          <p:spPr>
            <a:xfrm>
              <a:off x="9095929" y="1598290"/>
              <a:ext cx="2172832" cy="2936621"/>
            </a:xfrm>
            <a:prstGeom prst="roundRect">
              <a:avLst>
                <a:gd name="adj" fmla="val 5143"/>
              </a:avLst>
            </a:prstGeom>
            <a:solidFill>
              <a:schemeClr val="accent4">
                <a:alpha val="26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bg2"/>
            </a:fontRef>
          </p:style>
          <p:txBody>
            <a:bodyPr rtlCol="0" anchor="ctr"/>
            <a:lstStyle/>
            <a:p>
              <a:pPr algn="ctr"/>
              <a:endParaRPr lang="en-US" sz="1200">
                <a:solidFill>
                  <a:schemeClr val="bg1"/>
                </a:solidFill>
              </a:endParaRPr>
            </a:p>
          </p:txBody>
        </p:sp>
        <p:sp>
          <p:nvSpPr>
            <p:cNvPr id="17" name="TextBox 16">
              <a:extLst>
                <a:ext uri="{FF2B5EF4-FFF2-40B4-BE49-F238E27FC236}">
                  <a16:creationId xmlns:a16="http://schemas.microsoft.com/office/drawing/2014/main" id="{6132DBE7-3D2C-CA0C-1216-6CF3FC2902CE}"/>
                </a:ext>
              </a:extLst>
            </p:cNvPr>
            <p:cNvSpPr txBox="1"/>
            <p:nvPr/>
          </p:nvSpPr>
          <p:spPr>
            <a:xfrm>
              <a:off x="9379499" y="2608451"/>
              <a:ext cx="1605692" cy="597599"/>
            </a:xfrm>
            <a:prstGeom prst="rect">
              <a:avLst/>
            </a:prstGeom>
            <a:noFill/>
          </p:spPr>
          <p:txBody>
            <a:bodyPr wrap="square">
              <a:spAutoFit/>
            </a:bodyPr>
            <a:lstStyle>
              <a:defPPr>
                <a:defRPr lang="en-US"/>
              </a:defPPr>
              <a:lvl1pPr marR="0" lvl="0" indent="0" algn="ctr" defTabSz="914358" fontAlgn="auto">
                <a:lnSpc>
                  <a:spcPct val="90000"/>
                </a:lnSpc>
                <a:spcBef>
                  <a:spcPts val="0"/>
                </a:spcBef>
                <a:spcAft>
                  <a:spcPts val="0"/>
                </a:spcAft>
                <a:buClrTx/>
                <a:buSzTx/>
                <a:buFontTx/>
                <a:buNone/>
                <a:tabLst/>
                <a:defRPr kumimoji="0" b="0" i="0" u="none" strike="noStrike" cap="none" spc="0" normalizeH="0" baseline="0">
                  <a:ln>
                    <a:noFill/>
                  </a:ln>
                  <a:solidFill>
                    <a:schemeClr val="tx1"/>
                  </a:solidFill>
                  <a:effectLst/>
                  <a:uLnTx/>
                  <a:uFillTx/>
                </a:defRPr>
              </a:lvl1pPr>
            </a:lstStyle>
            <a:p>
              <a:r>
                <a:rPr lang="en-US">
                  <a:solidFill>
                    <a:schemeClr val="bg1"/>
                  </a:solidFill>
                </a:rPr>
                <a:t>Human Agents</a:t>
              </a:r>
            </a:p>
          </p:txBody>
        </p:sp>
        <p:sp>
          <p:nvSpPr>
            <p:cNvPr id="18" name="TextBox 17">
              <a:extLst>
                <a:ext uri="{FF2B5EF4-FFF2-40B4-BE49-F238E27FC236}">
                  <a16:creationId xmlns:a16="http://schemas.microsoft.com/office/drawing/2014/main" id="{943C94E8-C997-2C87-2320-EFB80ADC7EA3}"/>
                </a:ext>
              </a:extLst>
            </p:cNvPr>
            <p:cNvSpPr txBox="1"/>
            <p:nvPr/>
          </p:nvSpPr>
          <p:spPr>
            <a:xfrm>
              <a:off x="9237410" y="3323531"/>
              <a:ext cx="1889870" cy="923330"/>
            </a:xfrm>
            <a:prstGeom prst="rect">
              <a:avLst/>
            </a:prstGeom>
            <a:noFill/>
          </p:spPr>
          <p:txBody>
            <a:bodyPr wrap="square" lIns="0" tIns="0" rIns="0" bIns="0" rtlCol="0" anchor="t">
              <a:spAutoFit/>
            </a:bodyPr>
            <a:lstStyle/>
            <a:p>
              <a:pPr marL="171450" indent="-171450">
                <a:spcAft>
                  <a:spcPts val="300"/>
                </a:spcAft>
                <a:buClr>
                  <a:schemeClr val="bg1"/>
                </a:buClr>
                <a:buFont typeface="Arial" panose="020B0604020202020204" pitchFamily="34" charset="0"/>
                <a:buChar char="•"/>
              </a:pPr>
              <a:r>
                <a:rPr lang="en-GB" sz="1000">
                  <a:solidFill>
                    <a:schemeClr val="bg1"/>
                  </a:solidFill>
                </a:rPr>
                <a:t>Summarization</a:t>
              </a:r>
            </a:p>
            <a:p>
              <a:pPr marL="171450" indent="-171450">
                <a:spcAft>
                  <a:spcPts val="300"/>
                </a:spcAft>
                <a:buClr>
                  <a:schemeClr val="bg1"/>
                </a:buClr>
                <a:buFont typeface="Arial" panose="020B0604020202020204" pitchFamily="34" charset="0"/>
                <a:buChar char="•"/>
              </a:pPr>
              <a:r>
                <a:rPr lang="en-GB" sz="1000">
                  <a:solidFill>
                    <a:schemeClr val="bg1"/>
                  </a:solidFill>
                </a:rPr>
                <a:t>Responses/Answers</a:t>
              </a:r>
            </a:p>
            <a:p>
              <a:pPr marL="171450" indent="-171450">
                <a:spcAft>
                  <a:spcPts val="300"/>
                </a:spcAft>
                <a:buClr>
                  <a:schemeClr val="bg1"/>
                </a:buClr>
                <a:buFont typeface="Arial" panose="020B0604020202020204" pitchFamily="34" charset="0"/>
                <a:buChar char="•"/>
              </a:pPr>
              <a:r>
                <a:rPr lang="en-GB" sz="1000">
                  <a:solidFill>
                    <a:schemeClr val="bg1"/>
                  </a:solidFill>
                </a:rPr>
                <a:t>Wellbeing</a:t>
              </a:r>
            </a:p>
            <a:p>
              <a:pPr marL="171450" indent="-171450">
                <a:spcAft>
                  <a:spcPts val="300"/>
                </a:spcAft>
                <a:buClr>
                  <a:schemeClr val="bg1"/>
                </a:buClr>
                <a:buFont typeface="Arial" panose="020B0604020202020204" pitchFamily="34" charset="0"/>
                <a:buChar char="•"/>
              </a:pPr>
              <a:r>
                <a:rPr lang="en-GB" sz="1000">
                  <a:solidFill>
                    <a:schemeClr val="bg1"/>
                  </a:solidFill>
                </a:rPr>
                <a:t>Coaching*</a:t>
              </a:r>
            </a:p>
            <a:p>
              <a:pPr marL="171450" indent="-171450">
                <a:spcAft>
                  <a:spcPts val="300"/>
                </a:spcAft>
                <a:buClr>
                  <a:schemeClr val="bg1"/>
                </a:buClr>
                <a:buFont typeface="Arial" panose="020B0604020202020204" pitchFamily="34" charset="0"/>
                <a:buChar char="•"/>
              </a:pPr>
              <a:r>
                <a:rPr lang="en-GB" sz="1000">
                  <a:solidFill>
                    <a:schemeClr val="bg1"/>
                  </a:solidFill>
                </a:rPr>
                <a:t>Performance Mgmt.*</a:t>
              </a:r>
            </a:p>
          </p:txBody>
        </p:sp>
        <p:sp>
          <p:nvSpPr>
            <p:cNvPr id="19" name="Shape">
              <a:extLst>
                <a:ext uri="{FF2B5EF4-FFF2-40B4-BE49-F238E27FC236}">
                  <a16:creationId xmlns:a16="http://schemas.microsoft.com/office/drawing/2014/main" id="{E02C4AF3-C56A-09D7-DB35-B0011D218C0D}"/>
                </a:ext>
              </a:extLst>
            </p:cNvPr>
            <p:cNvSpPr/>
            <p:nvPr/>
          </p:nvSpPr>
          <p:spPr>
            <a:xfrm>
              <a:off x="9959024" y="1953281"/>
              <a:ext cx="446642" cy="419800"/>
            </a:xfrm>
            <a:custGeom>
              <a:avLst/>
              <a:gdLst/>
              <a:ahLst/>
              <a:cxnLst>
                <a:cxn ang="0">
                  <a:pos x="wd2" y="hd2"/>
                </a:cxn>
                <a:cxn ang="5400000">
                  <a:pos x="wd2" y="hd2"/>
                </a:cxn>
                <a:cxn ang="10800000">
                  <a:pos x="wd2" y="hd2"/>
                </a:cxn>
                <a:cxn ang="16200000">
                  <a:pos x="wd2" y="hd2"/>
                </a:cxn>
              </a:cxnLst>
              <a:rect l="0" t="0" r="r" b="b"/>
              <a:pathLst>
                <a:path w="21534" h="21594" extrusionOk="0">
                  <a:moveTo>
                    <a:pt x="21534" y="10033"/>
                  </a:moveTo>
                  <a:cubicBezTo>
                    <a:pt x="21528" y="9122"/>
                    <a:pt x="21202" y="8242"/>
                    <a:pt x="20613" y="7549"/>
                  </a:cubicBezTo>
                  <a:cubicBezTo>
                    <a:pt x="20024" y="6856"/>
                    <a:pt x="19209" y="6394"/>
                    <a:pt x="18314" y="6243"/>
                  </a:cubicBezTo>
                  <a:cubicBezTo>
                    <a:pt x="17974" y="4487"/>
                    <a:pt x="17036" y="2903"/>
                    <a:pt x="15659" y="1764"/>
                  </a:cubicBezTo>
                  <a:cubicBezTo>
                    <a:pt x="14283" y="625"/>
                    <a:pt x="12555" y="1"/>
                    <a:pt x="10770" y="0"/>
                  </a:cubicBezTo>
                  <a:cubicBezTo>
                    <a:pt x="8986" y="-1"/>
                    <a:pt x="7256" y="620"/>
                    <a:pt x="5878" y="1758"/>
                  </a:cubicBezTo>
                  <a:cubicBezTo>
                    <a:pt x="4501" y="2895"/>
                    <a:pt x="3560" y="4477"/>
                    <a:pt x="3218" y="6234"/>
                  </a:cubicBezTo>
                  <a:cubicBezTo>
                    <a:pt x="2266" y="6391"/>
                    <a:pt x="1407" y="6902"/>
                    <a:pt x="814" y="7665"/>
                  </a:cubicBezTo>
                  <a:cubicBezTo>
                    <a:pt x="220" y="8428"/>
                    <a:pt x="-66" y="9388"/>
                    <a:pt x="13" y="10352"/>
                  </a:cubicBezTo>
                  <a:cubicBezTo>
                    <a:pt x="93" y="11317"/>
                    <a:pt x="531" y="12216"/>
                    <a:pt x="1242" y="12872"/>
                  </a:cubicBezTo>
                  <a:cubicBezTo>
                    <a:pt x="1952" y="13527"/>
                    <a:pt x="2883" y="13890"/>
                    <a:pt x="3848" y="13889"/>
                  </a:cubicBezTo>
                  <a:cubicBezTo>
                    <a:pt x="3949" y="13889"/>
                    <a:pt x="4049" y="13869"/>
                    <a:pt x="4143" y="13830"/>
                  </a:cubicBezTo>
                  <a:cubicBezTo>
                    <a:pt x="4236" y="13791"/>
                    <a:pt x="4321" y="13734"/>
                    <a:pt x="4392" y="13662"/>
                  </a:cubicBezTo>
                  <a:cubicBezTo>
                    <a:pt x="4464" y="13590"/>
                    <a:pt x="4520" y="13505"/>
                    <a:pt x="4559" y="13411"/>
                  </a:cubicBezTo>
                  <a:cubicBezTo>
                    <a:pt x="4597" y="13317"/>
                    <a:pt x="4617" y="13217"/>
                    <a:pt x="4617" y="13115"/>
                  </a:cubicBezTo>
                  <a:lnTo>
                    <a:pt x="4615" y="7712"/>
                  </a:lnTo>
                  <a:cubicBezTo>
                    <a:pt x="4615" y="6076"/>
                    <a:pt x="5263" y="4507"/>
                    <a:pt x="6417" y="3350"/>
                  </a:cubicBezTo>
                  <a:cubicBezTo>
                    <a:pt x="7570" y="2193"/>
                    <a:pt x="9135" y="1543"/>
                    <a:pt x="10767" y="1543"/>
                  </a:cubicBezTo>
                  <a:cubicBezTo>
                    <a:pt x="12399" y="1543"/>
                    <a:pt x="13964" y="2193"/>
                    <a:pt x="15117" y="3350"/>
                  </a:cubicBezTo>
                  <a:cubicBezTo>
                    <a:pt x="16271" y="4507"/>
                    <a:pt x="16919" y="6076"/>
                    <a:pt x="16919" y="7712"/>
                  </a:cubicBezTo>
                  <a:lnTo>
                    <a:pt x="16919" y="12340"/>
                  </a:lnTo>
                  <a:cubicBezTo>
                    <a:pt x="16917" y="13622"/>
                    <a:pt x="16517" y="14871"/>
                    <a:pt x="15775" y="15915"/>
                  </a:cubicBezTo>
                  <a:cubicBezTo>
                    <a:pt x="15032" y="16959"/>
                    <a:pt x="13984" y="17745"/>
                    <a:pt x="12776" y="18165"/>
                  </a:cubicBezTo>
                  <a:cubicBezTo>
                    <a:pt x="12511" y="17692"/>
                    <a:pt x="12089" y="17328"/>
                    <a:pt x="11584" y="17137"/>
                  </a:cubicBezTo>
                  <a:cubicBezTo>
                    <a:pt x="11078" y="16945"/>
                    <a:pt x="10522" y="16939"/>
                    <a:pt x="10012" y="17118"/>
                  </a:cubicBezTo>
                  <a:cubicBezTo>
                    <a:pt x="9502" y="17298"/>
                    <a:pt x="9072" y="17652"/>
                    <a:pt x="8797" y="18118"/>
                  </a:cubicBezTo>
                  <a:cubicBezTo>
                    <a:pt x="8521" y="18585"/>
                    <a:pt x="8419" y="19133"/>
                    <a:pt x="8507" y="19668"/>
                  </a:cubicBezTo>
                  <a:cubicBezTo>
                    <a:pt x="8596" y="20202"/>
                    <a:pt x="8869" y="20689"/>
                    <a:pt x="9280" y="21041"/>
                  </a:cubicBezTo>
                  <a:cubicBezTo>
                    <a:pt x="9690" y="21393"/>
                    <a:pt x="10211" y="21589"/>
                    <a:pt x="10752" y="21594"/>
                  </a:cubicBezTo>
                  <a:cubicBezTo>
                    <a:pt x="11292" y="21599"/>
                    <a:pt x="11817" y="21413"/>
                    <a:pt x="12233" y="21068"/>
                  </a:cubicBezTo>
                  <a:cubicBezTo>
                    <a:pt x="12650" y="20723"/>
                    <a:pt x="12933" y="20242"/>
                    <a:pt x="13031" y="19710"/>
                  </a:cubicBezTo>
                  <a:cubicBezTo>
                    <a:pt x="14359" y="19296"/>
                    <a:pt x="15551" y="18529"/>
                    <a:pt x="16480" y="17492"/>
                  </a:cubicBezTo>
                  <a:cubicBezTo>
                    <a:pt x="17410" y="16454"/>
                    <a:pt x="18042" y="15184"/>
                    <a:pt x="18310" y="13815"/>
                  </a:cubicBezTo>
                  <a:cubicBezTo>
                    <a:pt x="19206" y="13667"/>
                    <a:pt x="20021" y="13206"/>
                    <a:pt x="20610" y="12514"/>
                  </a:cubicBezTo>
                  <a:cubicBezTo>
                    <a:pt x="21200" y="11822"/>
                    <a:pt x="21527" y="10943"/>
                    <a:pt x="21534" y="10033"/>
                  </a:cubicBezTo>
                  <a:close/>
                  <a:moveTo>
                    <a:pt x="3077" y="12214"/>
                  </a:moveTo>
                  <a:cubicBezTo>
                    <a:pt x="2627" y="12055"/>
                    <a:pt x="2237" y="11761"/>
                    <a:pt x="1962" y="11371"/>
                  </a:cubicBezTo>
                  <a:cubicBezTo>
                    <a:pt x="1686" y="10981"/>
                    <a:pt x="1538" y="10515"/>
                    <a:pt x="1538" y="10037"/>
                  </a:cubicBezTo>
                  <a:cubicBezTo>
                    <a:pt x="1538" y="9559"/>
                    <a:pt x="1686" y="9093"/>
                    <a:pt x="1962" y="8703"/>
                  </a:cubicBezTo>
                  <a:cubicBezTo>
                    <a:pt x="2237" y="8313"/>
                    <a:pt x="2627" y="8019"/>
                    <a:pt x="3077" y="7861"/>
                  </a:cubicBezTo>
                  <a:lnTo>
                    <a:pt x="3077" y="12214"/>
                  </a:lnTo>
                  <a:close/>
                  <a:moveTo>
                    <a:pt x="10767" y="20052"/>
                  </a:moveTo>
                  <a:cubicBezTo>
                    <a:pt x="10615" y="20052"/>
                    <a:pt x="10466" y="20006"/>
                    <a:pt x="10340" y="19922"/>
                  </a:cubicBezTo>
                  <a:cubicBezTo>
                    <a:pt x="10213" y="19837"/>
                    <a:pt x="10115" y="19716"/>
                    <a:pt x="10057" y="19575"/>
                  </a:cubicBezTo>
                  <a:cubicBezTo>
                    <a:pt x="9998" y="19435"/>
                    <a:pt x="9983" y="19280"/>
                    <a:pt x="10013" y="19130"/>
                  </a:cubicBezTo>
                  <a:cubicBezTo>
                    <a:pt x="10042" y="18980"/>
                    <a:pt x="10116" y="18843"/>
                    <a:pt x="10223" y="18735"/>
                  </a:cubicBezTo>
                  <a:cubicBezTo>
                    <a:pt x="10331" y="18627"/>
                    <a:pt x="10468" y="18554"/>
                    <a:pt x="10617" y="18524"/>
                  </a:cubicBezTo>
                  <a:cubicBezTo>
                    <a:pt x="10766" y="18494"/>
                    <a:pt x="10921" y="18510"/>
                    <a:pt x="11061" y="18568"/>
                  </a:cubicBezTo>
                  <a:cubicBezTo>
                    <a:pt x="11202" y="18626"/>
                    <a:pt x="11322" y="18725"/>
                    <a:pt x="11406" y="18852"/>
                  </a:cubicBezTo>
                  <a:cubicBezTo>
                    <a:pt x="11491" y="18979"/>
                    <a:pt x="11536" y="19128"/>
                    <a:pt x="11536" y="19280"/>
                  </a:cubicBezTo>
                  <a:cubicBezTo>
                    <a:pt x="11536" y="19485"/>
                    <a:pt x="11455" y="19681"/>
                    <a:pt x="11311" y="19826"/>
                  </a:cubicBezTo>
                  <a:cubicBezTo>
                    <a:pt x="11166" y="19970"/>
                    <a:pt x="10971" y="20051"/>
                    <a:pt x="10767" y="20052"/>
                  </a:cubicBezTo>
                  <a:close/>
                  <a:moveTo>
                    <a:pt x="18458" y="12189"/>
                  </a:moveTo>
                  <a:lnTo>
                    <a:pt x="18458" y="7869"/>
                  </a:lnTo>
                  <a:cubicBezTo>
                    <a:pt x="18906" y="8024"/>
                    <a:pt x="19296" y="8315"/>
                    <a:pt x="19572" y="8702"/>
                  </a:cubicBezTo>
                  <a:cubicBezTo>
                    <a:pt x="19848" y="9089"/>
                    <a:pt x="19996" y="9553"/>
                    <a:pt x="19996" y="10029"/>
                  </a:cubicBezTo>
                  <a:cubicBezTo>
                    <a:pt x="19996" y="10505"/>
                    <a:pt x="19848" y="10969"/>
                    <a:pt x="19572" y="11356"/>
                  </a:cubicBezTo>
                  <a:cubicBezTo>
                    <a:pt x="19296" y="11744"/>
                    <a:pt x="18906" y="12035"/>
                    <a:pt x="18458" y="12189"/>
                  </a:cubicBezTo>
                  <a:close/>
                </a:path>
              </a:pathLst>
            </a:custGeom>
            <a:solidFill>
              <a:srgbClr val="00B0F0"/>
            </a:solidFill>
            <a:ln w="12700">
              <a:miter lim="400000"/>
            </a:ln>
          </p:spPr>
          <p:txBody>
            <a:bodyPr lIns="12095" tIns="12095" rIns="12095" bIns="12095" anchor="ctr"/>
            <a:lstStyle/>
            <a:p>
              <a:pPr algn="ctr" defTabSz="196552">
                <a:lnSpc>
                  <a:spcPct val="100000"/>
                </a:lnSpc>
                <a:spcBef>
                  <a:spcPts val="0"/>
                </a:spcBef>
                <a:defRPr sz="3200">
                  <a:solidFill>
                    <a:srgbClr val="D44D74"/>
                  </a:solidFill>
                  <a:latin typeface="Helvetica Neue Medium"/>
                  <a:ea typeface="Helvetica Neue Medium"/>
                  <a:cs typeface="Helvetica Neue Medium"/>
                  <a:sym typeface="Helvetica Neue Medium"/>
                </a:defRPr>
              </a:pPr>
              <a:endParaRPr sz="762">
                <a:solidFill>
                  <a:schemeClr val="bg1"/>
                </a:solidFill>
                <a:latin typeface="CiscoSansTT" panose="020B0503020201020303" pitchFamily="34" charset="0"/>
                <a:cs typeface="CiscoSansTT" panose="020B0503020201020303" pitchFamily="34" charset="0"/>
              </a:endParaRPr>
            </a:p>
          </p:txBody>
        </p:sp>
      </p:grpSp>
      <p:pic>
        <p:nvPicPr>
          <p:cNvPr id="4" name="Picture 3">
            <a:extLst>
              <a:ext uri="{FF2B5EF4-FFF2-40B4-BE49-F238E27FC236}">
                <a16:creationId xmlns:a16="http://schemas.microsoft.com/office/drawing/2014/main" id="{8E8DADDC-52A6-697D-6C12-F9BF75D8FAD6}"/>
              </a:ext>
            </a:extLst>
          </p:cNvPr>
          <p:cNvPicPr>
            <a:picLocks noChangeAspect="1"/>
          </p:cNvPicPr>
          <p:nvPr/>
        </p:nvPicPr>
        <p:blipFill>
          <a:blip r:embed="rId2"/>
          <a:stretch>
            <a:fillRect/>
          </a:stretch>
        </p:blipFill>
        <p:spPr>
          <a:xfrm>
            <a:off x="2447420" y="1705397"/>
            <a:ext cx="9595091" cy="4618437"/>
          </a:xfrm>
          <a:prstGeom prst="rect">
            <a:avLst/>
          </a:prstGeom>
        </p:spPr>
      </p:pic>
      <p:sp>
        <p:nvSpPr>
          <p:cNvPr id="21" name="TextBox 20">
            <a:extLst>
              <a:ext uri="{FF2B5EF4-FFF2-40B4-BE49-F238E27FC236}">
                <a16:creationId xmlns:a16="http://schemas.microsoft.com/office/drawing/2014/main" id="{87F82F05-B8DF-9E69-9B97-D015AADCD266}"/>
              </a:ext>
            </a:extLst>
          </p:cNvPr>
          <p:cNvSpPr txBox="1"/>
          <p:nvPr/>
        </p:nvSpPr>
        <p:spPr>
          <a:xfrm>
            <a:off x="3739284" y="712818"/>
            <a:ext cx="7244860" cy="992579"/>
          </a:xfrm>
          <a:prstGeom prst="rect">
            <a:avLst/>
          </a:prstGeom>
          <a:noFill/>
        </p:spPr>
        <p:txBody>
          <a:bodyPr wrap="square">
            <a:spAutoFit/>
          </a:bodyPr>
          <a:lstStyle/>
          <a:p>
            <a:pPr marL="457200" indent="-457200">
              <a:spcAft>
                <a:spcPts val="300"/>
              </a:spcAft>
              <a:buClr>
                <a:schemeClr val="tx1"/>
              </a:buClr>
              <a:buFont typeface="Wingdings" pitchFamily="2" charset="2"/>
              <a:buChar char="Ø"/>
            </a:pPr>
            <a:r>
              <a:rPr lang="en-IN" sz="2800" b="1" dirty="0">
                <a:solidFill>
                  <a:schemeClr val="bg1"/>
                </a:solidFill>
              </a:rPr>
              <a:t>AI agents</a:t>
            </a:r>
          </a:p>
          <a:p>
            <a:pPr marL="457200" indent="-457200">
              <a:spcAft>
                <a:spcPts val="300"/>
              </a:spcAft>
              <a:buClr>
                <a:schemeClr val="tx1"/>
              </a:buClr>
              <a:buFont typeface="Wingdings" pitchFamily="2" charset="2"/>
              <a:buChar char="Ø"/>
            </a:pPr>
            <a:r>
              <a:rPr lang="en-IN" sz="2800" b="1" dirty="0">
                <a:solidFill>
                  <a:schemeClr val="bg1"/>
                </a:solidFill>
              </a:rPr>
              <a:t>Cisco AI Assistant skills</a:t>
            </a:r>
            <a:endParaRPr lang="en-GB" sz="2800" dirty="0">
              <a:solidFill>
                <a:schemeClr val="bg1"/>
              </a:solidFill>
            </a:endParaRPr>
          </a:p>
        </p:txBody>
      </p:sp>
    </p:spTree>
    <p:extLst>
      <p:ext uri="{BB962C8B-B14F-4D97-AF65-F5344CB8AC3E}">
        <p14:creationId xmlns:p14="http://schemas.microsoft.com/office/powerpoint/2010/main" val="1965926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ABB709-A9FA-414C-989F-85C618D18A48}"/>
              </a:ext>
            </a:extLst>
          </p:cNvPr>
          <p:cNvSpPr>
            <a:spLocks noGrp="1"/>
          </p:cNvSpPr>
          <p:nvPr>
            <p:ph type="title"/>
          </p:nvPr>
        </p:nvSpPr>
        <p:spPr>
          <a:xfrm>
            <a:off x="323850" y="298146"/>
            <a:ext cx="11544300" cy="492443"/>
          </a:xfrm>
        </p:spPr>
        <p:txBody>
          <a:bodyPr/>
          <a:lstStyle/>
          <a:p>
            <a:r>
              <a:rPr lang="en-US"/>
              <a:t>Lab Instructions</a:t>
            </a:r>
          </a:p>
        </p:txBody>
      </p:sp>
      <p:sp>
        <p:nvSpPr>
          <p:cNvPr id="6" name="TextBox 5">
            <a:extLst>
              <a:ext uri="{FF2B5EF4-FFF2-40B4-BE49-F238E27FC236}">
                <a16:creationId xmlns:a16="http://schemas.microsoft.com/office/drawing/2014/main" id="{D5804E5A-945C-8B00-4365-8C195A4FBD43}"/>
              </a:ext>
            </a:extLst>
          </p:cNvPr>
          <p:cNvSpPr txBox="1"/>
          <p:nvPr/>
        </p:nvSpPr>
        <p:spPr>
          <a:xfrm>
            <a:off x="323850" y="809301"/>
            <a:ext cx="7675155" cy="6069226"/>
          </a:xfrm>
          <a:prstGeom prst="rect">
            <a:avLst/>
          </a:prstGeom>
          <a:noFill/>
        </p:spPr>
        <p:txBody>
          <a:bodyPr wrap="square" rtlCol="0">
            <a:spAutoFit/>
          </a:bodyPr>
          <a:lstStyle/>
          <a:p>
            <a:pPr>
              <a:lnSpc>
                <a:spcPct val="150000"/>
              </a:lnSpc>
            </a:pPr>
            <a:endParaRPr lang="en-US" sz="1867" dirty="0">
              <a:solidFill>
                <a:schemeClr val="bg1"/>
              </a:solidFill>
            </a:endParaRPr>
          </a:p>
          <a:p>
            <a:pPr marL="457189" indent="-457189">
              <a:lnSpc>
                <a:spcPct val="150000"/>
              </a:lnSpc>
              <a:buAutoNum type="arabicPeriod"/>
            </a:pPr>
            <a:r>
              <a:rPr lang="en-US" sz="1867" dirty="0">
                <a:solidFill>
                  <a:schemeClr val="bg1"/>
                </a:solidFill>
              </a:rPr>
              <a:t>Each Lab include multiple Missions to cover that topic</a:t>
            </a:r>
          </a:p>
          <a:p>
            <a:pPr marL="457189" indent="-457189">
              <a:lnSpc>
                <a:spcPct val="150000"/>
              </a:lnSpc>
              <a:buAutoNum type="arabicPeriod"/>
            </a:pPr>
            <a:r>
              <a:rPr lang="en-US" sz="1867" dirty="0">
                <a:solidFill>
                  <a:schemeClr val="bg1"/>
                </a:solidFill>
              </a:rPr>
              <a:t>To complete each Mission, you must complete list of Tasks</a:t>
            </a:r>
          </a:p>
          <a:p>
            <a:pPr marL="457189" indent="-457189">
              <a:lnSpc>
                <a:spcPct val="150000"/>
              </a:lnSpc>
              <a:buAutoNum type="arabicPeriod"/>
            </a:pPr>
            <a:r>
              <a:rPr lang="en-US" sz="1867" dirty="0">
                <a:solidFill>
                  <a:schemeClr val="bg1"/>
                </a:solidFill>
              </a:rPr>
              <a:t>Some Mission and Tasks are Read-Only and Pre-configured.</a:t>
            </a:r>
          </a:p>
          <a:p>
            <a:pPr marL="457189" indent="-457189">
              <a:lnSpc>
                <a:spcPct val="150000"/>
              </a:lnSpc>
              <a:buAutoNum type="arabicPeriod"/>
            </a:pPr>
            <a:r>
              <a:rPr lang="en-US" sz="1867" dirty="0">
                <a:solidFill>
                  <a:schemeClr val="bg1"/>
                </a:solidFill>
              </a:rPr>
              <a:t>Slides and Demo: Concepts and Read only sections and other labs.  </a:t>
            </a:r>
          </a:p>
          <a:p>
            <a:pPr marL="457189" indent="-457189">
              <a:lnSpc>
                <a:spcPct val="150000"/>
              </a:lnSpc>
              <a:buAutoNum type="arabicPeriod"/>
            </a:pPr>
            <a:r>
              <a:rPr lang="en-US" sz="1867" dirty="0">
                <a:solidFill>
                  <a:schemeClr val="bg1"/>
                </a:solidFill>
              </a:rPr>
              <a:t>Each Lab has supporting GIF Videos and screenshot, leverage those to follow the instructions.</a:t>
            </a:r>
          </a:p>
          <a:p>
            <a:pPr marL="457189" indent="-457189">
              <a:lnSpc>
                <a:spcPct val="150000"/>
              </a:lnSpc>
              <a:buAutoNum type="arabicPeriod"/>
            </a:pPr>
            <a:r>
              <a:rPr lang="en-US" sz="1867" dirty="0">
                <a:solidFill>
                  <a:schemeClr val="bg1"/>
                </a:solidFill>
              </a:rPr>
              <a:t>Need Help!! Just Raise your hand or post in the space Hands-on AI in Action with Webex Contact Center: In Room Lab Support (all Lab users are added)</a:t>
            </a:r>
          </a:p>
          <a:p>
            <a:pPr marL="457189" indent="-457189">
              <a:lnSpc>
                <a:spcPct val="150000"/>
              </a:lnSpc>
              <a:buFontTx/>
              <a:buAutoNum type="arabicPeriod"/>
            </a:pPr>
            <a:r>
              <a:rPr lang="en-US" dirty="0">
                <a:solidFill>
                  <a:schemeClr val="bg1"/>
                </a:solidFill>
              </a:rPr>
              <a:t>When making the calls, Use headphones as needed</a:t>
            </a:r>
          </a:p>
          <a:p>
            <a:pPr marL="457189" indent="-457189">
              <a:lnSpc>
                <a:spcPct val="150000"/>
              </a:lnSpc>
              <a:buAutoNum type="arabicPeriod"/>
            </a:pPr>
            <a:endParaRPr lang="en-US" sz="1867" dirty="0">
              <a:solidFill>
                <a:schemeClr val="bg1"/>
              </a:solidFill>
            </a:endParaRPr>
          </a:p>
          <a:p>
            <a:pPr marL="457189" indent="-457189">
              <a:lnSpc>
                <a:spcPct val="150000"/>
              </a:lnSpc>
              <a:buAutoNum type="arabicPeriod"/>
            </a:pPr>
            <a:endParaRPr lang="en-US" sz="1867" dirty="0">
              <a:solidFill>
                <a:schemeClr val="bg1"/>
              </a:solidFill>
            </a:endParaRPr>
          </a:p>
        </p:txBody>
      </p:sp>
      <p:sp>
        <p:nvSpPr>
          <p:cNvPr id="8" name="TextBox 7">
            <a:extLst>
              <a:ext uri="{FF2B5EF4-FFF2-40B4-BE49-F238E27FC236}">
                <a16:creationId xmlns:a16="http://schemas.microsoft.com/office/drawing/2014/main" id="{EB3771F6-A3A4-644C-7BA3-0CFABCA76B6F}"/>
              </a:ext>
            </a:extLst>
          </p:cNvPr>
          <p:cNvSpPr txBox="1"/>
          <p:nvPr/>
        </p:nvSpPr>
        <p:spPr>
          <a:xfrm>
            <a:off x="3035055" y="5912417"/>
            <a:ext cx="6138219" cy="461665"/>
          </a:xfrm>
          <a:prstGeom prst="rect">
            <a:avLst/>
          </a:prstGeom>
          <a:noFill/>
        </p:spPr>
        <p:txBody>
          <a:bodyPr wrap="none" rtlCol="0">
            <a:spAutoFit/>
          </a:bodyPr>
          <a:lstStyle/>
          <a:p>
            <a:r>
              <a:rPr lang="en-US" sz="2400" dirty="0">
                <a:solidFill>
                  <a:schemeClr val="bg1"/>
                </a:solidFill>
              </a:rPr>
              <a:t>Slides </a:t>
            </a:r>
            <a:r>
              <a:rPr lang="en-US" sz="2400" dirty="0">
                <a:solidFill>
                  <a:schemeClr val="bg1"/>
                </a:solidFill>
                <a:sym typeface="Wingdings" pitchFamily="2" charset="2"/>
              </a:rPr>
              <a:t> Demo  Q&amp;A  Hands-On Lab</a:t>
            </a:r>
            <a:endParaRPr lang="en-US" sz="2400" dirty="0">
              <a:solidFill>
                <a:schemeClr val="bg1"/>
              </a:solidFill>
            </a:endParaRPr>
          </a:p>
        </p:txBody>
      </p:sp>
      <p:cxnSp>
        <p:nvCxnSpPr>
          <p:cNvPr id="10" name="Elbow Connector 9">
            <a:extLst>
              <a:ext uri="{FF2B5EF4-FFF2-40B4-BE49-F238E27FC236}">
                <a16:creationId xmlns:a16="http://schemas.microsoft.com/office/drawing/2014/main" id="{D3D2300C-56E7-FD00-2225-2107E3D2CC2A}"/>
              </a:ext>
            </a:extLst>
          </p:cNvPr>
          <p:cNvCxnSpPr>
            <a:cxnSpLocks/>
            <a:stCxn id="8" idx="3"/>
            <a:endCxn id="8" idx="1"/>
          </p:cNvCxnSpPr>
          <p:nvPr/>
        </p:nvCxnSpPr>
        <p:spPr>
          <a:xfrm flipH="1">
            <a:off x="3035055" y="6143250"/>
            <a:ext cx="6138219" cy="12700"/>
          </a:xfrm>
          <a:prstGeom prst="bentConnector5">
            <a:avLst>
              <a:gd name="adj1" fmla="val -3724"/>
              <a:gd name="adj2" fmla="val 3617583"/>
              <a:gd name="adj3" fmla="val 103724"/>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38B1C78-7362-1AC4-399E-B507A840BEA0}"/>
              </a:ext>
            </a:extLst>
          </p:cNvPr>
          <p:cNvPicPr>
            <a:picLocks noChangeAspect="1"/>
          </p:cNvPicPr>
          <p:nvPr/>
        </p:nvPicPr>
        <p:blipFill>
          <a:blip r:embed="rId3"/>
          <a:stretch>
            <a:fillRect/>
          </a:stretch>
        </p:blipFill>
        <p:spPr>
          <a:xfrm>
            <a:off x="323850" y="778473"/>
            <a:ext cx="9932854" cy="635435"/>
          </a:xfrm>
          <a:prstGeom prst="rect">
            <a:avLst/>
          </a:prstGeom>
        </p:spPr>
      </p:pic>
      <p:pic>
        <p:nvPicPr>
          <p:cNvPr id="4" name="Picture 3">
            <a:extLst>
              <a:ext uri="{FF2B5EF4-FFF2-40B4-BE49-F238E27FC236}">
                <a16:creationId xmlns:a16="http://schemas.microsoft.com/office/drawing/2014/main" id="{C738C231-5434-E56A-19E0-B119449C6ADF}"/>
              </a:ext>
            </a:extLst>
          </p:cNvPr>
          <p:cNvPicPr>
            <a:picLocks noChangeAspect="1"/>
          </p:cNvPicPr>
          <p:nvPr/>
        </p:nvPicPr>
        <p:blipFill>
          <a:blip r:embed="rId4"/>
          <a:stretch>
            <a:fillRect/>
          </a:stretch>
        </p:blipFill>
        <p:spPr>
          <a:xfrm>
            <a:off x="8885300" y="1847042"/>
            <a:ext cx="2982850" cy="3993744"/>
          </a:xfrm>
          <a:prstGeom prst="rect">
            <a:avLst/>
          </a:prstGeom>
        </p:spPr>
      </p:pic>
    </p:spTree>
    <p:extLst>
      <p:ext uri="{BB962C8B-B14F-4D97-AF65-F5344CB8AC3E}">
        <p14:creationId xmlns:p14="http://schemas.microsoft.com/office/powerpoint/2010/main" val="297586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41DC-D6EA-6CDC-E307-76572A299D9F}"/>
              </a:ext>
            </a:extLst>
          </p:cNvPr>
          <p:cNvSpPr>
            <a:spLocks noGrp="1"/>
          </p:cNvSpPr>
          <p:nvPr>
            <p:ph type="title"/>
          </p:nvPr>
        </p:nvSpPr>
        <p:spPr>
          <a:xfrm>
            <a:off x="593600" y="256032"/>
            <a:ext cx="11009376" cy="975360"/>
          </a:xfrm>
        </p:spPr>
        <p:txBody>
          <a:bodyPr/>
          <a:lstStyle/>
          <a:p>
            <a:r>
              <a:rPr lang="en-US"/>
              <a:t>Lab Access</a:t>
            </a:r>
          </a:p>
        </p:txBody>
      </p:sp>
      <p:sp>
        <p:nvSpPr>
          <p:cNvPr id="6" name="TextBox 5">
            <a:extLst>
              <a:ext uri="{FF2B5EF4-FFF2-40B4-BE49-F238E27FC236}">
                <a16:creationId xmlns:a16="http://schemas.microsoft.com/office/drawing/2014/main" id="{451DD441-D12C-4BCC-754A-0F7F94DB744C}"/>
              </a:ext>
            </a:extLst>
          </p:cNvPr>
          <p:cNvSpPr txBox="1"/>
          <p:nvPr/>
        </p:nvSpPr>
        <p:spPr>
          <a:xfrm>
            <a:off x="755230" y="1369984"/>
            <a:ext cx="5051383" cy="1405256"/>
          </a:xfrm>
          <a:prstGeom prst="rect">
            <a:avLst/>
          </a:prstGeom>
          <a:noFill/>
        </p:spPr>
        <p:txBody>
          <a:bodyPr wrap="none" rtlCol="0">
            <a:spAutoFit/>
          </a:bodyPr>
          <a:lstStyle/>
          <a:p>
            <a:pPr marL="457189" indent="-457189">
              <a:buAutoNum type="arabicPeriod"/>
            </a:pPr>
            <a:r>
              <a:rPr lang="en-US" sz="2133"/>
              <a:t>Administrator- Make Agent enable</a:t>
            </a:r>
          </a:p>
          <a:p>
            <a:pPr marL="457189" indent="-457189">
              <a:buAutoNum type="arabicPeriod"/>
            </a:pPr>
            <a:r>
              <a:rPr lang="en-US" sz="2133"/>
              <a:t>Supervisor – </a:t>
            </a:r>
            <a:r>
              <a:rPr lang="en-US" sz="2133" err="1"/>
              <a:t>Webex</a:t>
            </a:r>
            <a:r>
              <a:rPr lang="en-US" sz="2133"/>
              <a:t> Phone – No </a:t>
            </a:r>
          </a:p>
          <a:p>
            <a:pPr marL="457189" indent="-457189">
              <a:buAutoNum type="arabicPeriod"/>
            </a:pPr>
            <a:r>
              <a:rPr lang="en-US" sz="2133"/>
              <a:t>Agent - WebRTC</a:t>
            </a:r>
          </a:p>
          <a:p>
            <a:endParaRPr lang="en-US" sz="2133"/>
          </a:p>
        </p:txBody>
      </p:sp>
      <p:sp>
        <p:nvSpPr>
          <p:cNvPr id="8" name="TextBox 7">
            <a:extLst>
              <a:ext uri="{FF2B5EF4-FFF2-40B4-BE49-F238E27FC236}">
                <a16:creationId xmlns:a16="http://schemas.microsoft.com/office/drawing/2014/main" id="{B0F1CB4D-6448-D6FF-3021-A519E14EFBE2}"/>
              </a:ext>
            </a:extLst>
          </p:cNvPr>
          <p:cNvSpPr txBox="1"/>
          <p:nvPr/>
        </p:nvSpPr>
        <p:spPr>
          <a:xfrm>
            <a:off x="386500" y="957817"/>
            <a:ext cx="5825040" cy="297454"/>
          </a:xfrm>
          <a:prstGeom prst="rect">
            <a:avLst/>
          </a:prstGeom>
          <a:solidFill>
            <a:srgbClr val="051C2C"/>
          </a:solidFill>
        </p:spPr>
        <p:txBody>
          <a:bodyPr wrap="square" rtlCol="0">
            <a:spAutoFit/>
          </a:bodyPr>
          <a:lstStyle/>
          <a:p>
            <a:r>
              <a:rPr lang="en-US" sz="1333"/>
              <a:t>https://</a:t>
            </a:r>
            <a:r>
              <a:rPr lang="en-US" sz="1333" err="1"/>
              <a:t>webexcc-sa.github.io</a:t>
            </a:r>
            <a:r>
              <a:rPr lang="en-US" sz="1333"/>
              <a:t>/LTRCCT-2000/main/overview/</a:t>
            </a:r>
          </a:p>
        </p:txBody>
      </p:sp>
    </p:spTree>
    <p:extLst>
      <p:ext uri="{BB962C8B-B14F-4D97-AF65-F5344CB8AC3E}">
        <p14:creationId xmlns:p14="http://schemas.microsoft.com/office/powerpoint/2010/main" val="69652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FAD78F-4A4B-9F56-B8A0-EF83C758C991}"/>
              </a:ext>
            </a:extLst>
          </p:cNvPr>
          <p:cNvSpPr>
            <a:spLocks noGrp="1"/>
          </p:cNvSpPr>
          <p:nvPr>
            <p:ph type="title"/>
          </p:nvPr>
        </p:nvSpPr>
        <p:spPr/>
        <p:txBody>
          <a:bodyPr/>
          <a:lstStyle/>
          <a:p>
            <a:r>
              <a:rPr lang="en-US" sz="10000"/>
              <a:t>Let's Go!!</a:t>
            </a:r>
          </a:p>
        </p:txBody>
      </p:sp>
    </p:spTree>
    <p:extLst>
      <p:ext uri="{BB962C8B-B14F-4D97-AF65-F5344CB8AC3E}">
        <p14:creationId xmlns:p14="http://schemas.microsoft.com/office/powerpoint/2010/main" val="321943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6A7C7-4D7C-C970-9C8B-F7CE6CF51E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BBD48D-6699-4EC8-9759-AD3B5FEC5C92}"/>
              </a:ext>
            </a:extLst>
          </p:cNvPr>
          <p:cNvSpPr>
            <a:spLocks noGrp="1"/>
          </p:cNvSpPr>
          <p:nvPr>
            <p:ph type="title"/>
          </p:nvPr>
        </p:nvSpPr>
        <p:spPr>
          <a:xfrm>
            <a:off x="323850" y="298146"/>
            <a:ext cx="2749550" cy="492443"/>
          </a:xfrm>
        </p:spPr>
        <p:txBody>
          <a:bodyPr/>
          <a:lstStyle/>
          <a:p>
            <a:r>
              <a:rPr lang="en-US"/>
              <a:t>Agenda</a:t>
            </a:r>
          </a:p>
        </p:txBody>
      </p:sp>
      <p:sp>
        <p:nvSpPr>
          <p:cNvPr id="7" name="Text Placeholder 6">
            <a:extLst>
              <a:ext uri="{FF2B5EF4-FFF2-40B4-BE49-F238E27FC236}">
                <a16:creationId xmlns:a16="http://schemas.microsoft.com/office/drawing/2014/main" id="{6149DAE3-19D9-7607-42E9-36C5D6CBD83B}"/>
              </a:ext>
            </a:extLst>
          </p:cNvPr>
          <p:cNvSpPr>
            <a:spLocks noGrp="1"/>
          </p:cNvSpPr>
          <p:nvPr>
            <p:ph type="body" sz="quarter" idx="22"/>
          </p:nvPr>
        </p:nvSpPr>
        <p:spPr>
          <a:xfrm>
            <a:off x="5371475" y="1463505"/>
            <a:ext cx="550862" cy="365125"/>
          </a:xfrm>
        </p:spPr>
        <p:txBody>
          <a:bodyPr/>
          <a:lstStyle/>
          <a:p>
            <a:r>
              <a:rPr lang="en-US" sz="2400" b="1" spc="0">
                <a:ln w="12700" cmpd="sng">
                  <a:solidFill>
                    <a:schemeClr val="accent4"/>
                  </a:solidFill>
                  <a:prstDash val="solid"/>
                </a:ln>
                <a:solidFill>
                  <a:schemeClr val="bg1"/>
                </a:solidFill>
              </a:rPr>
              <a:t>02</a:t>
            </a:r>
          </a:p>
        </p:txBody>
      </p:sp>
      <p:sp>
        <p:nvSpPr>
          <p:cNvPr id="9" name="Text Placeholder 8">
            <a:extLst>
              <a:ext uri="{FF2B5EF4-FFF2-40B4-BE49-F238E27FC236}">
                <a16:creationId xmlns:a16="http://schemas.microsoft.com/office/drawing/2014/main" id="{84200F44-AAFE-FFC1-F766-1D1FF24018D6}"/>
              </a:ext>
            </a:extLst>
          </p:cNvPr>
          <p:cNvSpPr>
            <a:spLocks noGrp="1"/>
          </p:cNvSpPr>
          <p:nvPr>
            <p:ph type="body" sz="quarter" idx="24"/>
          </p:nvPr>
        </p:nvSpPr>
        <p:spPr>
          <a:xfrm>
            <a:off x="5406199" y="1960221"/>
            <a:ext cx="550862" cy="365125"/>
          </a:xfrm>
        </p:spPr>
        <p:txBody>
          <a:bodyPr/>
          <a:lstStyle/>
          <a:p>
            <a:r>
              <a:rPr lang="en-US" sz="2400" b="1" spc="0">
                <a:ln w="12700" cmpd="sng">
                  <a:solidFill>
                    <a:schemeClr val="accent4"/>
                  </a:solidFill>
                  <a:prstDash val="solid"/>
                </a:ln>
                <a:solidFill>
                  <a:schemeClr val="bg1"/>
                </a:solidFill>
              </a:rPr>
              <a:t>03</a:t>
            </a:r>
          </a:p>
        </p:txBody>
      </p:sp>
      <p:sp>
        <p:nvSpPr>
          <p:cNvPr id="10" name="Text Placeholder 9">
            <a:extLst>
              <a:ext uri="{FF2B5EF4-FFF2-40B4-BE49-F238E27FC236}">
                <a16:creationId xmlns:a16="http://schemas.microsoft.com/office/drawing/2014/main" id="{938443DF-3AF4-7C86-FE42-24FEF8D3B6A8}"/>
              </a:ext>
            </a:extLst>
          </p:cNvPr>
          <p:cNvSpPr>
            <a:spLocks noGrp="1"/>
          </p:cNvSpPr>
          <p:nvPr>
            <p:ph type="body" sz="quarter" idx="25"/>
          </p:nvPr>
        </p:nvSpPr>
        <p:spPr>
          <a:xfrm>
            <a:off x="6291226" y="2375638"/>
            <a:ext cx="4127021" cy="365125"/>
          </a:xfrm>
        </p:spPr>
        <p:txBody>
          <a:bodyPr/>
          <a:lstStyle/>
          <a:p>
            <a:r>
              <a:rPr lang="en-US" sz="2400" dirty="0"/>
              <a:t>Autonomous AI Agent</a:t>
            </a:r>
          </a:p>
        </p:txBody>
      </p:sp>
      <p:sp>
        <p:nvSpPr>
          <p:cNvPr id="11" name="Text Placeholder 10">
            <a:extLst>
              <a:ext uri="{FF2B5EF4-FFF2-40B4-BE49-F238E27FC236}">
                <a16:creationId xmlns:a16="http://schemas.microsoft.com/office/drawing/2014/main" id="{0DEC3783-BA46-D549-DC8D-E7D7658FA91C}"/>
              </a:ext>
            </a:extLst>
          </p:cNvPr>
          <p:cNvSpPr>
            <a:spLocks noGrp="1"/>
          </p:cNvSpPr>
          <p:nvPr>
            <p:ph type="body" sz="quarter" idx="26"/>
          </p:nvPr>
        </p:nvSpPr>
        <p:spPr>
          <a:xfrm>
            <a:off x="5406199" y="2418548"/>
            <a:ext cx="550862" cy="365125"/>
          </a:xfrm>
        </p:spPr>
        <p:txBody>
          <a:bodyPr/>
          <a:lstStyle/>
          <a:p>
            <a:r>
              <a:rPr lang="en-US" sz="2400" b="1" spc="0">
                <a:ln w="12700" cmpd="sng">
                  <a:solidFill>
                    <a:schemeClr val="accent4"/>
                  </a:solidFill>
                  <a:prstDash val="solid"/>
                </a:ln>
                <a:solidFill>
                  <a:schemeClr val="bg1"/>
                </a:solidFill>
              </a:rPr>
              <a:t>04</a:t>
            </a:r>
          </a:p>
        </p:txBody>
      </p:sp>
      <p:sp>
        <p:nvSpPr>
          <p:cNvPr id="13" name="Text Placeholder 12">
            <a:extLst>
              <a:ext uri="{FF2B5EF4-FFF2-40B4-BE49-F238E27FC236}">
                <a16:creationId xmlns:a16="http://schemas.microsoft.com/office/drawing/2014/main" id="{FB4FB875-A452-BB06-023D-0C80D1C58407}"/>
              </a:ext>
            </a:extLst>
          </p:cNvPr>
          <p:cNvSpPr>
            <a:spLocks noGrp="1"/>
          </p:cNvSpPr>
          <p:nvPr>
            <p:ph type="body" sz="quarter" idx="28"/>
          </p:nvPr>
        </p:nvSpPr>
        <p:spPr>
          <a:xfrm>
            <a:off x="5406199" y="2877225"/>
            <a:ext cx="550862" cy="365125"/>
          </a:xfrm>
        </p:spPr>
        <p:txBody>
          <a:bodyPr/>
          <a:lstStyle/>
          <a:p>
            <a:r>
              <a:rPr lang="en-US" sz="2400" b="1" spc="0">
                <a:ln w="12700" cmpd="sng">
                  <a:solidFill>
                    <a:schemeClr val="accent4"/>
                  </a:solidFill>
                  <a:prstDash val="solid"/>
                </a:ln>
                <a:solidFill>
                  <a:schemeClr val="bg1"/>
                </a:solidFill>
              </a:rPr>
              <a:t>05</a:t>
            </a:r>
          </a:p>
        </p:txBody>
      </p:sp>
      <p:sp>
        <p:nvSpPr>
          <p:cNvPr id="14" name="Text Placeholder 13">
            <a:extLst>
              <a:ext uri="{FF2B5EF4-FFF2-40B4-BE49-F238E27FC236}">
                <a16:creationId xmlns:a16="http://schemas.microsoft.com/office/drawing/2014/main" id="{057E99AA-510E-164E-4C9E-99EA35E0DCBA}"/>
              </a:ext>
            </a:extLst>
          </p:cNvPr>
          <p:cNvSpPr>
            <a:spLocks noGrp="1"/>
          </p:cNvSpPr>
          <p:nvPr>
            <p:ph type="body" sz="quarter" idx="29"/>
          </p:nvPr>
        </p:nvSpPr>
        <p:spPr>
          <a:xfrm>
            <a:off x="6325950" y="2836688"/>
            <a:ext cx="5683250" cy="365125"/>
          </a:xfrm>
        </p:spPr>
        <p:txBody>
          <a:bodyPr/>
          <a:lstStyle/>
          <a:p>
            <a:r>
              <a:rPr lang="en-US" sz="2400" dirty="0"/>
              <a:t>Scripted AI Agent (Bonus)</a:t>
            </a:r>
          </a:p>
        </p:txBody>
      </p:sp>
      <p:sp>
        <p:nvSpPr>
          <p:cNvPr id="75" name="Text Placeholder 18">
            <a:extLst>
              <a:ext uri="{FF2B5EF4-FFF2-40B4-BE49-F238E27FC236}">
                <a16:creationId xmlns:a16="http://schemas.microsoft.com/office/drawing/2014/main" id="{2CDD5B6D-EE7D-13A5-CD19-CCF4BE4AAA61}"/>
              </a:ext>
            </a:extLst>
          </p:cNvPr>
          <p:cNvSpPr txBox="1">
            <a:spLocks/>
          </p:cNvSpPr>
          <p:nvPr/>
        </p:nvSpPr>
        <p:spPr>
          <a:xfrm>
            <a:off x="5371475" y="1006195"/>
            <a:ext cx="550862" cy="365125"/>
          </a:xfrm>
          <a:prstGeom prst="rect">
            <a:avLst/>
          </a:prstGeom>
          <a:noFill/>
        </p:spPr>
        <p:txBody>
          <a:bodyPr vert="horz" lIns="0" tIns="0" rIns="0" bIns="0" rtlCol="0" anchor="t" anchorCtr="0">
            <a:noAutofit/>
          </a:bodyPr>
          <a:lstStyle>
            <a:lvl1pPr marL="0" indent="0" algn="l" defTabSz="912276" rtl="0" eaLnBrk="1" fontAlgn="base" hangingPunct="1">
              <a:lnSpc>
                <a:spcPct val="90000"/>
              </a:lnSpc>
              <a:spcBef>
                <a:spcPts val="0"/>
              </a:spcBef>
              <a:spcAft>
                <a:spcPts val="1000"/>
              </a:spcAft>
              <a:buClr>
                <a:schemeClr val="bg2"/>
              </a:buClr>
              <a:buSzPct val="100000"/>
              <a:buFont typeface="Arial" panose="020B0604020202020204" pitchFamily="34" charset="0"/>
              <a:buNone/>
              <a:defRPr kumimoji="0" lang="en-US" sz="3200" b="0" i="0" u="none" strike="noStrike" kern="1200" cap="none" spc="27" normalizeH="0" baseline="0" dirty="0" smtClean="0">
                <a:ln>
                  <a:noFill/>
                </a:ln>
                <a:solidFill>
                  <a:schemeClr val="accent2">
                    <a:lumMod val="60000"/>
                    <a:lumOff val="40000"/>
                  </a:schemeClr>
                </a:solidFill>
                <a:effectLst/>
                <a:uLnTx/>
                <a:uFillTx/>
                <a:latin typeface="+mj-lt"/>
                <a:ea typeface="ＭＳ Ｐゴシック" charset="0"/>
                <a:cs typeface="CiscoSansTT Light" panose="020B0503020201020303" pitchFamily="34" charset="0"/>
              </a:defRPr>
            </a:lvl1pPr>
            <a:lvl2pPr marL="36576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800" kern="1200" dirty="0">
                <a:solidFill>
                  <a:schemeClr val="bg2"/>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600" kern="1200" dirty="0">
                <a:solidFill>
                  <a:schemeClr val="bg2"/>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400" kern="1200" dirty="0">
                <a:solidFill>
                  <a:schemeClr val="bg2"/>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200" kern="1200" dirty="0">
                <a:solidFill>
                  <a:schemeClr val="bg2"/>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bg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bg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bg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IN" sz="2400" b="1" spc="0">
                <a:ln w="12700" cmpd="sng">
                  <a:solidFill>
                    <a:schemeClr val="accent4"/>
                  </a:solidFill>
                  <a:prstDash val="solid"/>
                </a:ln>
                <a:solidFill>
                  <a:schemeClr val="bg1"/>
                </a:solidFill>
              </a:rPr>
              <a:t>01</a:t>
            </a:r>
          </a:p>
        </p:txBody>
      </p:sp>
      <p:sp>
        <p:nvSpPr>
          <p:cNvPr id="76" name="Text Placeholder 19">
            <a:extLst>
              <a:ext uri="{FF2B5EF4-FFF2-40B4-BE49-F238E27FC236}">
                <a16:creationId xmlns:a16="http://schemas.microsoft.com/office/drawing/2014/main" id="{F5B9E275-4DF9-3FCB-E5BC-90E171E444B3}"/>
              </a:ext>
            </a:extLst>
          </p:cNvPr>
          <p:cNvSpPr txBox="1">
            <a:spLocks/>
          </p:cNvSpPr>
          <p:nvPr/>
        </p:nvSpPr>
        <p:spPr>
          <a:xfrm>
            <a:off x="6291226" y="1004937"/>
            <a:ext cx="5449650" cy="365125"/>
          </a:xfrm>
          <a:prstGeom prst="rect">
            <a:avLst/>
          </a:prstGeom>
          <a:noFill/>
        </p:spPr>
        <p:txBody>
          <a:bodyPr vert="horz" lIns="0" tIns="0" rIns="0" bIns="0" rtlCol="0" anchor="t" anchorCtr="0">
            <a:noAutofit/>
          </a:bodyPr>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2"/>
                </a:solidFill>
                <a:latin typeface="+mj-lt"/>
                <a:ea typeface="CiscoSansTT Thin" charset="0"/>
                <a:cs typeface="CiscoSansTT Thin" charset="0"/>
              </a:defRPr>
            </a:lvl1pPr>
            <a:lvl2pPr marL="36576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800" kern="1200" dirty="0">
                <a:solidFill>
                  <a:schemeClr val="bg2"/>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600" kern="1200" dirty="0">
                <a:solidFill>
                  <a:schemeClr val="bg2"/>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400" kern="1200" dirty="0">
                <a:solidFill>
                  <a:schemeClr val="bg2"/>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2"/>
              </a:buClr>
              <a:buSzPct val="100000"/>
              <a:buFont typeface="Arial" panose="020B0604020202020204" pitchFamily="34" charset="0"/>
              <a:buChar char="•"/>
              <a:defRPr lang="en-US" sz="1200" kern="1200" dirty="0">
                <a:solidFill>
                  <a:schemeClr val="bg2"/>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bg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bg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bg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bg1"/>
                </a:solidFill>
                <a:latin typeface="+mn-lt"/>
                <a:ea typeface="+mn-ea"/>
                <a:cs typeface="+mn-cs"/>
              </a:defRPr>
            </a:lvl9pPr>
          </a:lstStyle>
          <a:p>
            <a:r>
              <a:rPr lang="en-IN" sz="2400">
                <a:solidFill>
                  <a:schemeClr val="bg1"/>
                </a:solidFill>
              </a:rPr>
              <a:t>CX and Webex Contact Center Intro</a:t>
            </a:r>
          </a:p>
        </p:txBody>
      </p:sp>
      <p:sp>
        <p:nvSpPr>
          <p:cNvPr id="2" name="Text Placeholder 4">
            <a:extLst>
              <a:ext uri="{FF2B5EF4-FFF2-40B4-BE49-F238E27FC236}">
                <a16:creationId xmlns:a16="http://schemas.microsoft.com/office/drawing/2014/main" id="{CE691C27-7829-D6AD-57EF-3FC988EF44DE}"/>
              </a:ext>
            </a:extLst>
          </p:cNvPr>
          <p:cNvSpPr txBox="1">
            <a:spLocks/>
          </p:cNvSpPr>
          <p:nvPr/>
        </p:nvSpPr>
        <p:spPr>
          <a:xfrm>
            <a:off x="6325950" y="1472750"/>
            <a:ext cx="4127021" cy="365125"/>
          </a:xfrm>
          <a:prstGeom prst="rect">
            <a:avLst/>
          </a:prstGeom>
          <a:noFill/>
        </p:spPr>
        <p:txBody>
          <a:bodyPr vert="horz" lIns="0" tIns="0" rIns="0" bIns="0" rtlCol="0" anchor="t" anchorCtr="0">
            <a:noAutofit/>
          </a:bodyPr>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400"/>
              <a:t>Contact Flow and AI layout</a:t>
            </a:r>
          </a:p>
        </p:txBody>
      </p:sp>
      <p:sp>
        <p:nvSpPr>
          <p:cNvPr id="21" name="Text Placeholder 4">
            <a:extLst>
              <a:ext uri="{FF2B5EF4-FFF2-40B4-BE49-F238E27FC236}">
                <a16:creationId xmlns:a16="http://schemas.microsoft.com/office/drawing/2014/main" id="{42EB19F7-5ED7-A9EE-C15E-A58275293EB0}"/>
              </a:ext>
            </a:extLst>
          </p:cNvPr>
          <p:cNvSpPr txBox="1">
            <a:spLocks/>
          </p:cNvSpPr>
          <p:nvPr/>
        </p:nvSpPr>
        <p:spPr>
          <a:xfrm>
            <a:off x="6325950" y="1964843"/>
            <a:ext cx="3501066" cy="365125"/>
          </a:xfrm>
          <a:prstGeom prst="rect">
            <a:avLst/>
          </a:prstGeom>
          <a:noFill/>
        </p:spPr>
        <p:txBody>
          <a:bodyPr vert="horz" lIns="0" tIns="0" rIns="0" bIns="0" rtlCol="0" anchor="t" anchorCtr="0">
            <a:noAutofit/>
          </a:bodyPr>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400"/>
              <a:t>Lab Overview</a:t>
            </a:r>
          </a:p>
        </p:txBody>
      </p:sp>
    </p:spTree>
    <p:extLst>
      <p:ext uri="{BB962C8B-B14F-4D97-AF65-F5344CB8AC3E}">
        <p14:creationId xmlns:p14="http://schemas.microsoft.com/office/powerpoint/2010/main" val="227467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500"/>
                                        <p:tgtEl>
                                          <p:spTgt spid="10">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xEl>
                                              <p:pRg st="0" end="0"/>
                                            </p:txEl>
                                          </p:spTgt>
                                        </p:tgtEl>
                                        <p:attrNameLst>
                                          <p:attrName>style.visibility</p:attrName>
                                        </p:attrNameLst>
                                      </p:cBhvr>
                                      <p:to>
                                        <p:strVal val="visible"/>
                                      </p:to>
                                    </p:set>
                                    <p:animEffect transition="in" filter="fade">
                                      <p:cBhvr>
                                        <p:cTn id="4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build="p"/>
      <p:bldP spid="11" grpId="0" build="p"/>
      <p:bldP spid="13" grpId="0" build="p"/>
      <p:bldP spid="14" grpId="0" build="p"/>
      <p:bldP spid="75" grpId="0"/>
      <p:bldP spid="76" grpId="0"/>
      <p:bldP spid="2"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5B289-B269-4CC6-16CE-229F0EBB8A26}"/>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83986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5840-1669-2360-DCCA-9F3AF9661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B2DD4-F119-644F-ACB0-47EF04EE0987}"/>
              </a:ext>
            </a:extLst>
          </p:cNvPr>
          <p:cNvSpPr>
            <a:spLocks noGrp="1" noRot="1" noMove="1" noResize="1" noEditPoints="1" noAdjustHandles="1" noChangeArrowheads="1" noChangeShapeType="1"/>
          </p:cNvSpPr>
          <p:nvPr>
            <p:ph type="title" idx="4294967295"/>
          </p:nvPr>
        </p:nvSpPr>
        <p:spPr>
          <a:xfrm>
            <a:off x="0" y="-685800"/>
            <a:ext cx="10972800" cy="685800"/>
          </a:xfrm>
          <a:noFill/>
        </p:spPr>
        <p:txBody>
          <a:bodyPr vert="horz" lIns="45720" tIns="0" rIns="45720" bIns="45720" rtlCol="0" anchor="b">
            <a:noAutofit/>
          </a:bodyPr>
          <a:lstStyle/>
          <a:p>
            <a:r>
              <a:rPr lang="en-US"/>
              <a:t>Cisco</a:t>
            </a:r>
          </a:p>
        </p:txBody>
      </p:sp>
    </p:spTree>
    <p:extLst>
      <p:ext uri="{BB962C8B-B14F-4D97-AF65-F5344CB8AC3E}">
        <p14:creationId xmlns:p14="http://schemas.microsoft.com/office/powerpoint/2010/main" val="214016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2C39F-EED4-3A0B-9404-6FA7AD5791F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55BEB2C-ED5F-8E81-5ED6-088C986454C9}"/>
              </a:ext>
            </a:extLst>
          </p:cNvPr>
          <p:cNvSpPr>
            <a:spLocks noGrp="1"/>
          </p:cNvSpPr>
          <p:nvPr>
            <p:ph type="title"/>
          </p:nvPr>
        </p:nvSpPr>
        <p:spPr/>
        <p:txBody>
          <a:bodyPr/>
          <a:lstStyle/>
          <a:p>
            <a:r>
              <a:rPr lang="en-US"/>
              <a:t>Template usage guidance</a:t>
            </a:r>
          </a:p>
        </p:txBody>
      </p:sp>
    </p:spTree>
    <p:extLst>
      <p:ext uri="{BB962C8B-B14F-4D97-AF65-F5344CB8AC3E}">
        <p14:creationId xmlns:p14="http://schemas.microsoft.com/office/powerpoint/2010/main" val="421357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C6C373-39BB-684D-90B2-D181DACB5FEE}"/>
              </a:ext>
            </a:extLst>
          </p:cNvPr>
          <p:cNvSpPr>
            <a:spLocks noGrp="1"/>
          </p:cNvSpPr>
          <p:nvPr>
            <p:ph type="title"/>
          </p:nvPr>
        </p:nvSpPr>
        <p:spPr/>
        <p:txBody>
          <a:bodyPr/>
          <a:lstStyle/>
          <a:p>
            <a:r>
              <a:rPr lang="en-US"/>
              <a:t>Everyone is responsible</a:t>
            </a:r>
          </a:p>
        </p:txBody>
      </p:sp>
      <p:sp>
        <p:nvSpPr>
          <p:cNvPr id="5" name="Text Placeholder 4">
            <a:extLst>
              <a:ext uri="{FF2B5EF4-FFF2-40B4-BE49-F238E27FC236}">
                <a16:creationId xmlns:a16="http://schemas.microsoft.com/office/drawing/2014/main" id="{148A19B4-C9A2-114F-95D7-BEEAE579CC4C}"/>
              </a:ext>
            </a:extLst>
          </p:cNvPr>
          <p:cNvSpPr>
            <a:spLocks noGrp="1"/>
          </p:cNvSpPr>
          <p:nvPr>
            <p:ph type="body" sz="quarter" idx="11"/>
          </p:nvPr>
        </p:nvSpPr>
        <p:spPr/>
        <p:txBody>
          <a:bodyPr/>
          <a:lstStyle/>
          <a:p>
            <a:r>
              <a:rPr lang="en-US"/>
              <a:t>Cisco data classifications</a:t>
            </a:r>
          </a:p>
        </p:txBody>
      </p:sp>
      <p:graphicFrame>
        <p:nvGraphicFramePr>
          <p:cNvPr id="2" name="Table 1">
            <a:extLst>
              <a:ext uri="{FF2B5EF4-FFF2-40B4-BE49-F238E27FC236}">
                <a16:creationId xmlns:a16="http://schemas.microsoft.com/office/drawing/2014/main" id="{DED5C470-49C0-9465-04B1-EE63F59C4CAE}"/>
              </a:ext>
            </a:extLst>
          </p:cNvPr>
          <p:cNvGraphicFramePr>
            <a:graphicFrameLocks noGrp="1"/>
          </p:cNvGraphicFramePr>
          <p:nvPr/>
        </p:nvGraphicFramePr>
        <p:xfrm>
          <a:off x="323850" y="1244600"/>
          <a:ext cx="11544300" cy="4892040"/>
        </p:xfrm>
        <a:graphic>
          <a:graphicData uri="http://schemas.openxmlformats.org/drawingml/2006/table">
            <a:tbl>
              <a:tblPr firstRow="1">
                <a:tableStyleId>{BDBED569-4797-4DF1-A0F4-6AAB3CD982D8}</a:tableStyleId>
              </a:tblPr>
              <a:tblGrid>
                <a:gridCol w="5772150">
                  <a:extLst>
                    <a:ext uri="{9D8B030D-6E8A-4147-A177-3AD203B41FA5}">
                      <a16:colId xmlns:a16="http://schemas.microsoft.com/office/drawing/2014/main" val="950254564"/>
                    </a:ext>
                  </a:extLst>
                </a:gridCol>
                <a:gridCol w="5772150">
                  <a:extLst>
                    <a:ext uri="{9D8B030D-6E8A-4147-A177-3AD203B41FA5}">
                      <a16:colId xmlns:a16="http://schemas.microsoft.com/office/drawing/2014/main" val="3675100807"/>
                    </a:ext>
                  </a:extLst>
                </a:gridCol>
              </a:tblGrid>
              <a:tr h="457200">
                <a:tc>
                  <a:txBody>
                    <a:bodyPr/>
                    <a:lstStyle/>
                    <a:p>
                      <a:pPr>
                        <a:spcAft>
                          <a:spcPts val="600"/>
                        </a:spcAft>
                      </a:pPr>
                      <a:r>
                        <a:rPr lang="en-US" sz="1400">
                          <a:solidFill>
                            <a:schemeClr val="bg1"/>
                          </a:solidFill>
                        </a:rPr>
                        <a:t>Classification</a:t>
                      </a:r>
                    </a:p>
                  </a:txBody>
                  <a:tcPr marL="0" marR="182880" marT="91440" anchor="ctr">
                    <a:lnL w="12700" cmpd="sng">
                      <a:noFill/>
                    </a:lnL>
                    <a:lnR w="12700" cap="flat" cmpd="sng" algn="ctr">
                      <a:no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bg1"/>
                          </a:solidFill>
                        </a:rPr>
                        <a:t>Examples</a:t>
                      </a:r>
                    </a:p>
                  </a:txBody>
                  <a:tcPr marL="0" marR="182880" marT="9144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313083"/>
                  </a:ext>
                </a:extLst>
              </a:tr>
              <a:tr h="370840">
                <a:tc>
                  <a:txBody>
                    <a:bodyPr/>
                    <a:lstStyle/>
                    <a:p>
                      <a:pPr>
                        <a:spcAft>
                          <a:spcPts val="600"/>
                        </a:spcAft>
                      </a:pPr>
                      <a:r>
                        <a:rPr lang="en-US" sz="1400" b="1">
                          <a:solidFill>
                            <a:schemeClr val="accent2"/>
                          </a:solidFill>
                        </a:rPr>
                        <a:t>Cisco Public </a:t>
                      </a:r>
                    </a:p>
                    <a:p>
                      <a:pPr>
                        <a:spcAft>
                          <a:spcPts val="600"/>
                        </a:spcAft>
                      </a:pPr>
                      <a:r>
                        <a:rPr lang="en-US" sz="1400">
                          <a:solidFill>
                            <a:schemeClr val="bg1"/>
                          </a:solidFill>
                        </a:rPr>
                        <a:t>Data is non-sensitive data that is copyright/</a:t>
                      </a:r>
                      <a:br>
                        <a:rPr lang="en-US" sz="1400">
                          <a:solidFill>
                            <a:schemeClr val="bg1"/>
                          </a:solidFill>
                        </a:rPr>
                      </a:br>
                      <a:r>
                        <a:rPr lang="en-US" sz="1400">
                          <a:solidFill>
                            <a:schemeClr val="bg1"/>
                          </a:solidFill>
                        </a:rPr>
                        <a:t>trademark protected. </a:t>
                      </a:r>
                    </a:p>
                  </a:txBody>
                  <a:tcPr marL="0" marR="182880" marT="91440">
                    <a:lnL w="12700" cmpd="sng">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bg1"/>
                          </a:solidFill>
                        </a:rPr>
                        <a:t>Including, but not limited to:</a:t>
                      </a:r>
                    </a:p>
                    <a:p>
                      <a:pPr marL="285750" indent="-285750">
                        <a:spcAft>
                          <a:spcPts val="600"/>
                        </a:spcAft>
                        <a:buFont typeface="Arial" panose="020B0604020202020204" pitchFamily="34" charset="0"/>
                        <a:buChar char="•"/>
                      </a:pPr>
                      <a:r>
                        <a:rPr lang="en-US" sz="1400">
                          <a:solidFill>
                            <a:schemeClr val="bg1"/>
                          </a:solidFill>
                        </a:rPr>
                        <a:t>Products and services data sheets, specifications benefits</a:t>
                      </a:r>
                    </a:p>
                    <a:p>
                      <a:pPr marL="285750" indent="-285750">
                        <a:spcAft>
                          <a:spcPts val="600"/>
                        </a:spcAft>
                        <a:buFont typeface="Arial" panose="020B0604020202020204" pitchFamily="34" charset="0"/>
                        <a:buChar char="•"/>
                      </a:pPr>
                      <a:r>
                        <a:rPr lang="en-US" sz="1400">
                          <a:solidFill>
                            <a:schemeClr val="bg1"/>
                          </a:solidFill>
                        </a:rPr>
                        <a:t>Financial information such as quarterly earnings reports</a:t>
                      </a:r>
                    </a:p>
                  </a:txBody>
                  <a:tcPr marL="0" marR="182880" marT="91440">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5824488"/>
                  </a:ext>
                </a:extLst>
              </a:tr>
              <a:tr h="370840">
                <a:tc>
                  <a:txBody>
                    <a:bodyPr/>
                    <a:lstStyle/>
                    <a:p>
                      <a:pPr marL="0" algn="l" defTabSz="914362" rtl="0" eaLnBrk="1" latinLnBrk="0" hangingPunct="1">
                        <a:spcAft>
                          <a:spcPts val="600"/>
                        </a:spcAft>
                      </a:pPr>
                      <a:r>
                        <a:rPr lang="en-US" sz="1400" b="1" kern="1200">
                          <a:solidFill>
                            <a:schemeClr val="accent2"/>
                          </a:solidFill>
                          <a:latin typeface="+mn-lt"/>
                          <a:ea typeface="+mn-ea"/>
                          <a:cs typeface="+mn-cs"/>
                        </a:rPr>
                        <a:t>Cisco Confidential</a:t>
                      </a:r>
                      <a:endParaRPr lang="en-US" sz="1400">
                        <a:solidFill>
                          <a:schemeClr val="accent2"/>
                        </a:solidFill>
                      </a:endParaRPr>
                    </a:p>
                    <a:p>
                      <a:pPr>
                        <a:spcAft>
                          <a:spcPts val="600"/>
                        </a:spcAft>
                      </a:pPr>
                      <a:r>
                        <a:rPr lang="en-US" sz="1400">
                          <a:solidFill>
                            <a:schemeClr val="bg1"/>
                          </a:solidFill>
                        </a:rPr>
                        <a:t>This is our most common data classification. Data is private or proprietary information that is protected from disclosure to the public domain.</a:t>
                      </a:r>
                    </a:p>
                  </a:txBody>
                  <a:tcPr marL="0" marR="182880" marT="91440">
                    <a:lnL w="12700" cmpd="sng">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914362" rtl="0" eaLnBrk="1" latinLnBrk="0" hangingPunct="1">
                        <a:spcAft>
                          <a:spcPts val="600"/>
                        </a:spcAft>
                      </a:pPr>
                      <a:r>
                        <a:rPr lang="en-US" sz="1400" kern="1200">
                          <a:solidFill>
                            <a:schemeClr val="bg1"/>
                          </a:solidFill>
                          <a:latin typeface="+mn-lt"/>
                          <a:ea typeface="+mn-ea"/>
                          <a:cs typeface="+mn-cs"/>
                        </a:rPr>
                        <a:t>Including, but not limited to:</a:t>
                      </a:r>
                    </a:p>
                    <a:p>
                      <a:pPr marL="285750" indent="-285750" algn="l" defTabSz="914362" rtl="0" eaLnBrk="1" latinLnBrk="0" hangingPunct="1">
                        <a:spcAft>
                          <a:spcPts val="600"/>
                        </a:spcAft>
                        <a:buFont typeface="Arial" panose="020B0604020202020204" pitchFamily="34" charset="0"/>
                        <a:buChar char="•"/>
                      </a:pPr>
                      <a:r>
                        <a:rPr lang="en-US" sz="1400" kern="1200">
                          <a:solidFill>
                            <a:schemeClr val="bg1"/>
                          </a:solidFill>
                          <a:latin typeface="+mn-lt"/>
                          <a:ea typeface="+mn-ea"/>
                          <a:cs typeface="+mn-cs"/>
                        </a:rPr>
                        <a:t>Process/business/technology information</a:t>
                      </a:r>
                    </a:p>
                    <a:p>
                      <a:pPr marL="285750" indent="-285750" algn="l" defTabSz="914362" rtl="0" eaLnBrk="1" latinLnBrk="0" hangingPunct="1">
                        <a:spcAft>
                          <a:spcPts val="600"/>
                        </a:spcAft>
                        <a:buFont typeface="Arial" panose="020B0604020202020204" pitchFamily="34" charset="0"/>
                        <a:buChar char="•"/>
                      </a:pPr>
                      <a:r>
                        <a:rPr lang="en-US" sz="1400" kern="1200">
                          <a:solidFill>
                            <a:schemeClr val="bg1"/>
                          </a:solidFill>
                          <a:latin typeface="+mn-lt"/>
                          <a:ea typeface="+mn-ea"/>
                          <a:cs typeface="+mn-cs"/>
                        </a:rPr>
                        <a:t>Sales/commerce information like contract, invoice, etc.</a:t>
                      </a:r>
                    </a:p>
                    <a:p>
                      <a:pPr algn="l" defTabSz="914362" rtl="0" eaLnBrk="1" latinLnBrk="0" hangingPunct="1">
                        <a:spcAft>
                          <a:spcPts val="600"/>
                        </a:spcAft>
                      </a:pPr>
                      <a:endParaRPr lang="en-US" sz="1400" kern="1200">
                        <a:solidFill>
                          <a:schemeClr val="bg1"/>
                        </a:solidFill>
                        <a:latin typeface="+mn-lt"/>
                        <a:ea typeface="+mn-ea"/>
                        <a:cs typeface="+mn-cs"/>
                      </a:endParaRPr>
                    </a:p>
                  </a:txBody>
                  <a:tcPr marL="0" marR="182880" marT="91440">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9950611"/>
                  </a:ext>
                </a:extLst>
              </a:tr>
              <a:tr h="370840">
                <a:tc>
                  <a:txBody>
                    <a:bodyPr/>
                    <a:lstStyle/>
                    <a:p>
                      <a:pPr marL="0" algn="l" defTabSz="914362" rtl="0" eaLnBrk="1" latinLnBrk="0" hangingPunct="1">
                        <a:spcAft>
                          <a:spcPts val="600"/>
                        </a:spcAft>
                      </a:pPr>
                      <a:r>
                        <a:rPr lang="en-US" sz="1400" b="1" kern="1200">
                          <a:solidFill>
                            <a:schemeClr val="accent2"/>
                          </a:solidFill>
                          <a:latin typeface="+mn-lt"/>
                          <a:ea typeface="+mn-ea"/>
                          <a:cs typeface="+mn-cs"/>
                        </a:rPr>
                        <a:t>Cisco Highly Confidential</a:t>
                      </a:r>
                      <a:endParaRPr lang="en-US" sz="1400">
                        <a:solidFill>
                          <a:schemeClr val="accent2"/>
                        </a:solidFill>
                      </a:endParaRPr>
                    </a:p>
                    <a:p>
                      <a:pPr>
                        <a:spcAft>
                          <a:spcPts val="600"/>
                        </a:spcAft>
                      </a:pPr>
                      <a:r>
                        <a:rPr lang="en-US" sz="1400">
                          <a:solidFill>
                            <a:schemeClr val="bg1"/>
                          </a:solidFill>
                        </a:rPr>
                        <a:t>Data is highly sensitive information that is critical to Cisco’s ongoing operations.</a:t>
                      </a:r>
                    </a:p>
                    <a:p>
                      <a:pPr>
                        <a:spcAft>
                          <a:spcPts val="600"/>
                        </a:spcAft>
                      </a:pPr>
                      <a:endParaRPr lang="en-US" sz="1400">
                        <a:solidFill>
                          <a:schemeClr val="bg1"/>
                        </a:solidFill>
                      </a:endParaRPr>
                    </a:p>
                  </a:txBody>
                  <a:tcPr marL="0" marR="182880" marT="91440">
                    <a:lnL w="12700" cmpd="sng">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914362" rtl="0" eaLnBrk="1" latinLnBrk="0" hangingPunct="1">
                        <a:spcAft>
                          <a:spcPts val="600"/>
                        </a:spcAft>
                      </a:pPr>
                      <a:r>
                        <a:rPr lang="en-US" sz="1400" kern="1200">
                          <a:solidFill>
                            <a:schemeClr val="bg1"/>
                          </a:solidFill>
                          <a:latin typeface="+mn-lt"/>
                          <a:ea typeface="+mn-ea"/>
                          <a:cs typeface="+mn-cs"/>
                        </a:rPr>
                        <a:t>Including, but not limited to:</a:t>
                      </a:r>
                    </a:p>
                    <a:p>
                      <a:pPr marL="285750" indent="-285750" algn="l" defTabSz="914362" rtl="0" eaLnBrk="1" latinLnBrk="0" hangingPunct="1">
                        <a:spcAft>
                          <a:spcPts val="600"/>
                        </a:spcAft>
                        <a:buFont typeface="Arial" panose="020B0604020202020204" pitchFamily="34" charset="0"/>
                        <a:buChar char="•"/>
                      </a:pPr>
                      <a:r>
                        <a:rPr lang="en-US" sz="1400" kern="1200">
                          <a:solidFill>
                            <a:schemeClr val="bg1"/>
                          </a:solidFill>
                          <a:latin typeface="+mn-lt"/>
                          <a:ea typeface="+mn-ea"/>
                          <a:cs typeface="+mn-cs"/>
                        </a:rPr>
                        <a:t>Business/marketing strategy and product/marketing/offering </a:t>
                      </a:r>
                      <a:br>
                        <a:rPr lang="en-US" sz="1400" kern="1200">
                          <a:solidFill>
                            <a:schemeClr val="bg1"/>
                          </a:solidFill>
                          <a:latin typeface="+mn-lt"/>
                          <a:ea typeface="+mn-ea"/>
                          <a:cs typeface="+mn-cs"/>
                        </a:rPr>
                      </a:br>
                      <a:r>
                        <a:rPr lang="en-US" sz="1400" kern="1200">
                          <a:solidFill>
                            <a:schemeClr val="bg1"/>
                          </a:solidFill>
                          <a:latin typeface="+mn-lt"/>
                          <a:ea typeface="+mn-ea"/>
                          <a:cs typeface="+mn-cs"/>
                        </a:rPr>
                        <a:t>forecasts, discounts</a:t>
                      </a:r>
                    </a:p>
                    <a:p>
                      <a:pPr marL="285750" indent="-285750" algn="l" defTabSz="914362" rtl="0" eaLnBrk="1" latinLnBrk="0" hangingPunct="1">
                        <a:spcAft>
                          <a:spcPts val="600"/>
                        </a:spcAft>
                        <a:buFont typeface="Arial" panose="020B0604020202020204" pitchFamily="34" charset="0"/>
                        <a:buChar char="•"/>
                      </a:pPr>
                      <a:r>
                        <a:rPr lang="en-US" sz="1400" kern="1200">
                          <a:solidFill>
                            <a:schemeClr val="bg1"/>
                          </a:solidFill>
                          <a:latin typeface="+mn-lt"/>
                          <a:ea typeface="+mn-ea"/>
                          <a:cs typeface="+mn-cs"/>
                        </a:rPr>
                        <a:t>Customer-specific online information, such as IP/Mac address</a:t>
                      </a:r>
                    </a:p>
                  </a:txBody>
                  <a:tcPr marL="0" marR="182880" marT="91440">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2484464"/>
                  </a:ext>
                </a:extLst>
              </a:tr>
              <a:tr h="370840">
                <a:tc>
                  <a:txBody>
                    <a:bodyPr/>
                    <a:lstStyle/>
                    <a:p>
                      <a:pPr marL="0" algn="l" defTabSz="914362" rtl="0" eaLnBrk="1" latinLnBrk="0" hangingPunct="1">
                        <a:spcAft>
                          <a:spcPts val="600"/>
                        </a:spcAft>
                      </a:pPr>
                      <a:r>
                        <a:rPr lang="en-US" sz="1400" b="1" kern="1200">
                          <a:solidFill>
                            <a:schemeClr val="accent2"/>
                          </a:solidFill>
                          <a:latin typeface="+mn-lt"/>
                          <a:ea typeface="+mn-ea"/>
                          <a:cs typeface="+mn-cs"/>
                        </a:rPr>
                        <a:t>Cisco Restricted</a:t>
                      </a:r>
                      <a:endParaRPr lang="en-US" sz="1400">
                        <a:solidFill>
                          <a:schemeClr val="accent2"/>
                        </a:solidFill>
                      </a:endParaRPr>
                    </a:p>
                    <a:p>
                      <a:pPr>
                        <a:spcAft>
                          <a:spcPts val="600"/>
                        </a:spcAft>
                      </a:pPr>
                      <a:r>
                        <a:rPr lang="en-US" sz="1400">
                          <a:solidFill>
                            <a:schemeClr val="bg1"/>
                          </a:solidFill>
                        </a:rPr>
                        <a:t>Data is the most sensitive data, having the highest degree of restricted access and security protection.</a:t>
                      </a:r>
                    </a:p>
                    <a:p>
                      <a:pPr>
                        <a:spcAft>
                          <a:spcPts val="600"/>
                        </a:spcAft>
                      </a:pPr>
                      <a:endParaRPr lang="en-US" sz="1400">
                        <a:solidFill>
                          <a:schemeClr val="bg1"/>
                        </a:solidFill>
                      </a:endParaRPr>
                    </a:p>
                  </a:txBody>
                  <a:tcPr marL="0" marR="182880" marT="91440">
                    <a:lnL w="12700" cmpd="sng">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914362" rtl="0" eaLnBrk="1" latinLnBrk="0" hangingPunct="1">
                        <a:spcAft>
                          <a:spcPts val="600"/>
                        </a:spcAft>
                      </a:pPr>
                      <a:r>
                        <a:rPr lang="en-US" sz="1400" kern="1200">
                          <a:solidFill>
                            <a:schemeClr val="bg1"/>
                          </a:solidFill>
                          <a:latin typeface="+mn-lt"/>
                          <a:ea typeface="+mn-ea"/>
                          <a:cs typeface="+mn-cs"/>
                        </a:rPr>
                        <a:t>Including, but not limited to:</a:t>
                      </a:r>
                    </a:p>
                    <a:p>
                      <a:pPr marL="285750" indent="-285750" algn="l" defTabSz="914362" rtl="0" eaLnBrk="1" latinLnBrk="0" hangingPunct="1">
                        <a:spcAft>
                          <a:spcPts val="600"/>
                        </a:spcAft>
                        <a:buFont typeface="Arial" panose="020B0604020202020204" pitchFamily="34" charset="0"/>
                        <a:buChar char="•"/>
                      </a:pPr>
                      <a:r>
                        <a:rPr lang="en-US" sz="1400" kern="1200">
                          <a:solidFill>
                            <a:schemeClr val="bg1"/>
                          </a:solidFill>
                          <a:latin typeface="+mn-lt"/>
                          <a:ea typeface="+mn-ea"/>
                          <a:cs typeface="+mn-cs"/>
                        </a:rPr>
                        <a:t>Personally identifiable information (social security number, driver’s license, passport, fingerprints)</a:t>
                      </a:r>
                    </a:p>
                    <a:p>
                      <a:pPr marL="285750" indent="-285750" algn="l" defTabSz="914362" rtl="0" eaLnBrk="1" latinLnBrk="0" hangingPunct="1">
                        <a:spcAft>
                          <a:spcPts val="600"/>
                        </a:spcAft>
                        <a:buFont typeface="Arial" panose="020B0604020202020204" pitchFamily="34" charset="0"/>
                        <a:buChar char="•"/>
                      </a:pPr>
                      <a:r>
                        <a:rPr lang="en-US" sz="1400" kern="1200">
                          <a:solidFill>
                            <a:schemeClr val="bg1"/>
                          </a:solidFill>
                          <a:latin typeface="+mn-lt"/>
                          <a:ea typeface="+mn-ea"/>
                          <a:cs typeface="+mn-cs"/>
                        </a:rPr>
                        <a:t>Data is owned by a user/group with very restricted privileges</a:t>
                      </a:r>
                    </a:p>
                  </a:txBody>
                  <a:tcPr marL="0" marR="182880" marT="91440">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3485924"/>
                  </a:ext>
                </a:extLst>
              </a:tr>
            </a:tbl>
          </a:graphicData>
        </a:graphic>
      </p:graphicFrame>
      <p:sp>
        <p:nvSpPr>
          <p:cNvPr id="3" name="Footer Placeholder 2">
            <a:extLst>
              <a:ext uri="{FF2B5EF4-FFF2-40B4-BE49-F238E27FC236}">
                <a16:creationId xmlns:a16="http://schemas.microsoft.com/office/drawing/2014/main" id="{B2F53FEC-BA2F-610B-7296-FF32146310A7}"/>
              </a:ext>
            </a:extLst>
          </p:cNvPr>
          <p:cNvSpPr>
            <a:spLocks noGrp="1"/>
          </p:cNvSpPr>
          <p:nvPr>
            <p:ph type="ftr" sz="quarter" idx="12"/>
          </p:nvPr>
        </p:nvSpPr>
        <p:spPr/>
        <p:txBody>
          <a:bodyPr/>
          <a:lstStyle/>
          <a:p>
            <a:pPr defTabSz="814318">
              <a:defRPr/>
            </a:pPr>
            <a:r>
              <a:rPr lang="en-US"/>
              <a:t>Session ID: BRKSEC-XXXX</a:t>
            </a:r>
          </a:p>
        </p:txBody>
      </p:sp>
    </p:spTree>
    <p:extLst>
      <p:ext uri="{BB962C8B-B14F-4D97-AF65-F5344CB8AC3E}">
        <p14:creationId xmlns:p14="http://schemas.microsoft.com/office/powerpoint/2010/main" val="316715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CE117E-E09F-EDA9-1CFC-AE26EE3612DE}"/>
              </a:ext>
            </a:extLst>
          </p:cNvPr>
          <p:cNvSpPr>
            <a:spLocks noGrp="1"/>
          </p:cNvSpPr>
          <p:nvPr>
            <p:ph type="title"/>
          </p:nvPr>
        </p:nvSpPr>
        <p:spPr/>
        <p:txBody>
          <a:bodyPr/>
          <a:lstStyle/>
          <a:p>
            <a:r>
              <a:rPr lang="en-US"/>
              <a:t>Our typeface</a:t>
            </a:r>
          </a:p>
        </p:txBody>
      </p:sp>
      <p:sp>
        <p:nvSpPr>
          <p:cNvPr id="5" name="TextBox 4">
            <a:extLst>
              <a:ext uri="{FF2B5EF4-FFF2-40B4-BE49-F238E27FC236}">
                <a16:creationId xmlns:a16="http://schemas.microsoft.com/office/drawing/2014/main" id="{6DBA41A6-9748-D053-BA95-C6383056EC04}"/>
              </a:ext>
            </a:extLst>
          </p:cNvPr>
          <p:cNvSpPr txBox="1"/>
          <p:nvPr/>
        </p:nvSpPr>
        <p:spPr>
          <a:xfrm>
            <a:off x="323850" y="1555750"/>
            <a:ext cx="4303713" cy="492443"/>
          </a:xfrm>
          <a:prstGeom prst="rect">
            <a:avLst/>
          </a:prstGeom>
          <a:noFill/>
        </p:spPr>
        <p:txBody>
          <a:bodyPr wrap="square" lIns="0" tIns="0" rIns="0" bIns="0" rtlCol="0">
            <a:spAutoFit/>
          </a:bodyPr>
          <a:lstStyle/>
          <a:p>
            <a:pPr algn="l" defTabSz="912276" rtl="0" eaLnBrk="1" fontAlgn="base" hangingPunct="1">
              <a:lnSpc>
                <a:spcPct val="100000"/>
              </a:lnSpc>
              <a:spcBef>
                <a:spcPts val="0"/>
              </a:spcBef>
              <a:spcAft>
                <a:spcPts val="1000"/>
              </a:spcAft>
              <a:buClr>
                <a:schemeClr val="bg1"/>
              </a:buClr>
              <a:buSzPct val="100000"/>
            </a:pPr>
            <a:r>
              <a:rPr lang="en-US" sz="3200">
                <a:solidFill>
                  <a:schemeClr val="bg1"/>
                </a:solidFill>
                <a:latin typeface="+mj-lt"/>
              </a:rPr>
              <a:t>Heading</a:t>
            </a:r>
          </a:p>
        </p:txBody>
      </p:sp>
      <p:sp>
        <p:nvSpPr>
          <p:cNvPr id="6" name="TextBox 5">
            <a:extLst>
              <a:ext uri="{FF2B5EF4-FFF2-40B4-BE49-F238E27FC236}">
                <a16:creationId xmlns:a16="http://schemas.microsoft.com/office/drawing/2014/main" id="{75E9FA53-D5A6-28BE-860C-21D74CB0A6C3}"/>
              </a:ext>
            </a:extLst>
          </p:cNvPr>
          <p:cNvSpPr txBox="1"/>
          <p:nvPr/>
        </p:nvSpPr>
        <p:spPr>
          <a:xfrm>
            <a:off x="323850" y="2202076"/>
            <a:ext cx="4654550" cy="3667671"/>
          </a:xfrm>
          <a:prstGeom prst="rect">
            <a:avLst/>
          </a:prstGeom>
          <a:noFill/>
        </p:spPr>
        <p:txBody>
          <a:bodyPr wrap="square" lIns="0" tIns="0" rIns="0" bIns="0" rtlCol="0">
            <a:spAutoFit/>
          </a:bodyPr>
          <a:lstStyle/>
          <a:p>
            <a:pPr algn="l" defTabSz="912276" rtl="0" eaLnBrk="1" fontAlgn="base" hangingPunct="1">
              <a:lnSpc>
                <a:spcPct val="100000"/>
              </a:lnSpc>
              <a:spcBef>
                <a:spcPts val="0"/>
              </a:spcBef>
              <a:spcAft>
                <a:spcPts val="1000"/>
              </a:spcAft>
              <a:buClr>
                <a:schemeClr val="bg1"/>
              </a:buClr>
              <a:buSzPct val="100000"/>
            </a:pPr>
            <a:r>
              <a:rPr lang="en-US" sz="1400">
                <a:solidFill>
                  <a:schemeClr val="bg1"/>
                </a:solidFill>
              </a:rPr>
              <a:t>Body</a:t>
            </a:r>
          </a:p>
          <a:p>
            <a:pPr algn="l" defTabSz="912276" rtl="0" eaLnBrk="1" fontAlgn="base" hangingPunct="1">
              <a:lnSpc>
                <a:spcPct val="100000"/>
              </a:lnSpc>
              <a:spcBef>
                <a:spcPts val="0"/>
              </a:spcBef>
              <a:spcAft>
                <a:spcPts val="1000"/>
              </a:spcAft>
              <a:buClr>
                <a:schemeClr val="bg1"/>
              </a:buClr>
              <a:buSzPct val="100000"/>
            </a:pPr>
            <a:endParaRPr lang="en-US" sz="1400">
              <a:solidFill>
                <a:schemeClr val="bg1"/>
              </a:solidFill>
            </a:endParaRPr>
          </a:p>
          <a:p>
            <a:pPr algn="l" defTabSz="912276" rtl="0" eaLnBrk="1" fontAlgn="base" hangingPunct="1">
              <a:lnSpc>
                <a:spcPct val="100000"/>
              </a:lnSpc>
              <a:spcBef>
                <a:spcPts val="0"/>
              </a:spcBef>
              <a:spcAft>
                <a:spcPts val="1000"/>
              </a:spcAft>
              <a:buClr>
                <a:schemeClr val="bg1"/>
              </a:buClr>
              <a:buSzPct val="100000"/>
            </a:pPr>
            <a:r>
              <a:rPr lang="en-US" sz="1400">
                <a:solidFill>
                  <a:schemeClr val="bg1"/>
                </a:solidFill>
              </a:rPr>
              <a:t>This presentation template uses the following </a:t>
            </a:r>
            <a:r>
              <a:rPr lang="en-US" sz="1400" err="1">
                <a:solidFill>
                  <a:schemeClr val="bg1"/>
                </a:solidFill>
              </a:rPr>
              <a:t>CiscoSansTT</a:t>
            </a:r>
            <a:r>
              <a:rPr lang="en-US" sz="1400">
                <a:solidFill>
                  <a:schemeClr val="bg1"/>
                </a:solidFill>
              </a:rPr>
              <a:t> fonts:</a:t>
            </a:r>
          </a:p>
          <a:p>
            <a:pPr algn="l" defTabSz="912276" rtl="0" eaLnBrk="1" fontAlgn="base" hangingPunct="1">
              <a:lnSpc>
                <a:spcPct val="100000"/>
              </a:lnSpc>
              <a:spcBef>
                <a:spcPts val="0"/>
              </a:spcBef>
              <a:spcAft>
                <a:spcPts val="1000"/>
              </a:spcAft>
              <a:buClr>
                <a:schemeClr val="bg1"/>
              </a:buClr>
              <a:buSzPct val="100000"/>
            </a:pPr>
            <a:r>
              <a:rPr lang="en-US" sz="2400" err="1">
                <a:solidFill>
                  <a:schemeClr val="accent2"/>
                </a:solidFill>
                <a:latin typeface="+mj-lt"/>
              </a:rPr>
              <a:t>CiscoSansTT</a:t>
            </a:r>
            <a:r>
              <a:rPr lang="en-US" sz="2400">
                <a:solidFill>
                  <a:schemeClr val="accent2"/>
                </a:solidFill>
                <a:latin typeface="+mj-lt"/>
              </a:rPr>
              <a:t> Medium</a:t>
            </a:r>
          </a:p>
          <a:p>
            <a:pPr algn="l" defTabSz="912276" rtl="0" eaLnBrk="1" fontAlgn="base" hangingPunct="1">
              <a:lnSpc>
                <a:spcPct val="100000"/>
              </a:lnSpc>
              <a:spcBef>
                <a:spcPts val="0"/>
              </a:spcBef>
              <a:spcAft>
                <a:spcPts val="1000"/>
              </a:spcAft>
              <a:buClr>
                <a:schemeClr val="bg1"/>
              </a:buClr>
              <a:buSzPct val="100000"/>
            </a:pPr>
            <a:r>
              <a:rPr lang="en-US" sz="1600" err="1">
                <a:solidFill>
                  <a:schemeClr val="accent2"/>
                </a:solidFill>
              </a:rPr>
              <a:t>CiscoSansTT</a:t>
            </a:r>
            <a:r>
              <a:rPr lang="en-US" sz="1600">
                <a:solidFill>
                  <a:schemeClr val="accent2"/>
                </a:solidFill>
              </a:rPr>
              <a:t> (Regular)</a:t>
            </a:r>
          </a:p>
          <a:p>
            <a:pPr algn="l" defTabSz="912276" rtl="0" eaLnBrk="1" fontAlgn="base" hangingPunct="1">
              <a:lnSpc>
                <a:spcPct val="100000"/>
              </a:lnSpc>
              <a:spcBef>
                <a:spcPts val="0"/>
              </a:spcBef>
              <a:spcAft>
                <a:spcPts val="1000"/>
              </a:spcAft>
              <a:buClr>
                <a:schemeClr val="bg1"/>
              </a:buClr>
              <a:buSzPct val="100000"/>
            </a:pPr>
            <a:endParaRPr lang="en-US" sz="1400">
              <a:solidFill>
                <a:schemeClr val="bg1"/>
              </a:solidFill>
            </a:endParaRPr>
          </a:p>
          <a:p>
            <a:pPr algn="l" defTabSz="912276" rtl="0" eaLnBrk="1" fontAlgn="base" hangingPunct="1">
              <a:lnSpc>
                <a:spcPct val="100000"/>
              </a:lnSpc>
              <a:spcBef>
                <a:spcPts val="0"/>
              </a:spcBef>
              <a:spcAft>
                <a:spcPts val="1000"/>
              </a:spcAft>
              <a:buClr>
                <a:schemeClr val="bg1"/>
              </a:buClr>
              <a:buSzPct val="100000"/>
            </a:pPr>
            <a:r>
              <a:rPr lang="en-US" sz="1400">
                <a:solidFill>
                  <a:schemeClr val="bg1"/>
                </a:solidFill>
              </a:rPr>
              <a:t>If the text in this column does not match the styles of the text in the image on the right, please take a moment to install the fonts. Otherwise, your presentation will not display correctly.</a:t>
            </a:r>
          </a:p>
          <a:p>
            <a:pPr algn="l" defTabSz="912276" rtl="0" eaLnBrk="1" fontAlgn="base" hangingPunct="1">
              <a:lnSpc>
                <a:spcPct val="100000"/>
              </a:lnSpc>
              <a:spcBef>
                <a:spcPts val="0"/>
              </a:spcBef>
              <a:spcAft>
                <a:spcPts val="1000"/>
              </a:spcAft>
              <a:buClr>
                <a:schemeClr val="bg1"/>
              </a:buClr>
              <a:buSzPct val="100000"/>
            </a:pPr>
            <a:r>
              <a:rPr lang="en-US" sz="1400">
                <a:solidFill>
                  <a:schemeClr val="bg1"/>
                </a:solidFill>
              </a:rPr>
              <a:t>Please download the fonts from </a:t>
            </a:r>
            <a:r>
              <a:rPr lang="en-US" sz="1400">
                <a:solidFill>
                  <a:schemeClr val="bg1"/>
                </a:solidFill>
                <a:hlinkClick r:id="rId2"/>
              </a:rPr>
              <a:t>Cisco Brand Exchange</a:t>
            </a:r>
            <a:r>
              <a:rPr lang="en-US" sz="1400">
                <a:solidFill>
                  <a:schemeClr val="bg1"/>
                </a:solidFill>
              </a:rPr>
              <a:t>.</a:t>
            </a:r>
          </a:p>
        </p:txBody>
      </p:sp>
      <p:sp>
        <p:nvSpPr>
          <p:cNvPr id="7" name="TextBox 6">
            <a:extLst>
              <a:ext uri="{FF2B5EF4-FFF2-40B4-BE49-F238E27FC236}">
                <a16:creationId xmlns:a16="http://schemas.microsoft.com/office/drawing/2014/main" id="{E3FB087A-FAC8-1F4F-2FC2-397D3182BF88}"/>
              </a:ext>
            </a:extLst>
          </p:cNvPr>
          <p:cNvSpPr txBox="1"/>
          <p:nvPr/>
        </p:nvSpPr>
        <p:spPr>
          <a:xfrm>
            <a:off x="6184900" y="4631914"/>
            <a:ext cx="4303713" cy="430887"/>
          </a:xfrm>
          <a:prstGeom prst="rect">
            <a:avLst/>
          </a:prstGeom>
          <a:noFill/>
        </p:spPr>
        <p:txBody>
          <a:bodyPr wrap="square" lIns="0" tIns="0" rIns="0" bIns="0" rtlCol="0">
            <a:spAutoFit/>
          </a:bodyPr>
          <a:lstStyle/>
          <a:p>
            <a:pPr algn="l" defTabSz="912276" rtl="0" eaLnBrk="1" fontAlgn="base" hangingPunct="1">
              <a:lnSpc>
                <a:spcPct val="100000"/>
              </a:lnSpc>
              <a:spcBef>
                <a:spcPts val="0"/>
              </a:spcBef>
              <a:spcAft>
                <a:spcPts val="1000"/>
              </a:spcAft>
              <a:buClr>
                <a:schemeClr val="bg1"/>
              </a:buClr>
              <a:buSzPct val="100000"/>
            </a:pPr>
            <a:r>
              <a:rPr lang="en-US" sz="1400">
                <a:solidFill>
                  <a:schemeClr val="bg1"/>
                </a:solidFill>
              </a:rPr>
              <a:t>This image shows typography as it should appear when the correct </a:t>
            </a:r>
            <a:r>
              <a:rPr lang="en-US" sz="1400" err="1">
                <a:solidFill>
                  <a:schemeClr val="bg1"/>
                </a:solidFill>
              </a:rPr>
              <a:t>CiscoSansTT</a:t>
            </a:r>
            <a:r>
              <a:rPr lang="en-US" sz="1400">
                <a:solidFill>
                  <a:schemeClr val="bg1"/>
                </a:solidFill>
              </a:rPr>
              <a:t> fonts are installed. </a:t>
            </a:r>
          </a:p>
        </p:txBody>
      </p:sp>
      <p:grpSp>
        <p:nvGrpSpPr>
          <p:cNvPr id="2" name="Group 1" descr="This image shows typography as it should appear when the correct CiscoSansTT fonts are installed. ">
            <a:extLst>
              <a:ext uri="{FF2B5EF4-FFF2-40B4-BE49-F238E27FC236}">
                <a16:creationId xmlns:a16="http://schemas.microsoft.com/office/drawing/2014/main" id="{98DEB42B-6147-8CD4-557A-9ED402364B79}"/>
              </a:ext>
            </a:extLst>
          </p:cNvPr>
          <p:cNvGrpSpPr/>
          <p:nvPr/>
        </p:nvGrpSpPr>
        <p:grpSpPr>
          <a:xfrm>
            <a:off x="6184900" y="1301750"/>
            <a:ext cx="4703763" cy="3124200"/>
            <a:chOff x="6184900" y="1301750"/>
            <a:chExt cx="4703763" cy="3124200"/>
          </a:xfrm>
        </p:grpSpPr>
        <p:sp>
          <p:nvSpPr>
            <p:cNvPr id="8" name="Rectangle: Rounded Corners 7">
              <a:extLst>
                <a:ext uri="{FF2B5EF4-FFF2-40B4-BE49-F238E27FC236}">
                  <a16:creationId xmlns:a16="http://schemas.microsoft.com/office/drawing/2014/main" id="{9BD38E64-508C-BB82-98FD-4939A1086354}"/>
                </a:ext>
              </a:extLst>
            </p:cNvPr>
            <p:cNvSpPr/>
            <p:nvPr/>
          </p:nvSpPr>
          <p:spPr>
            <a:xfrm>
              <a:off x="6184900" y="1301750"/>
              <a:ext cx="4703763" cy="3124200"/>
            </a:xfrm>
            <a:prstGeom prst="roundRect">
              <a:avLst>
                <a:gd name="adj" fmla="val 4798"/>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err="1">
                <a:solidFill>
                  <a:schemeClr val="bg1"/>
                </a:solidFill>
              </a:endParaRPr>
            </a:p>
          </p:txBody>
        </p:sp>
        <p:pic>
          <p:nvPicPr>
            <p:cNvPr id="10" name="Picture 9">
              <a:extLst>
                <a:ext uri="{FF2B5EF4-FFF2-40B4-BE49-F238E27FC236}">
                  <a16:creationId xmlns:a16="http://schemas.microsoft.com/office/drawing/2014/main" id="{723D31BE-17A0-19DE-7868-5057B5D3BEE8}"/>
                </a:ext>
              </a:extLst>
            </p:cNvPr>
            <p:cNvPicPr>
              <a:picLocks noChangeAspect="1"/>
            </p:cNvPicPr>
            <p:nvPr/>
          </p:nvPicPr>
          <p:blipFill>
            <a:blip r:embed="rId3"/>
            <a:stretch>
              <a:fillRect/>
            </a:stretch>
          </p:blipFill>
          <p:spPr>
            <a:xfrm>
              <a:off x="6256473" y="1352549"/>
              <a:ext cx="4160566" cy="2963165"/>
            </a:xfrm>
            <a:prstGeom prst="rect">
              <a:avLst/>
            </a:prstGeom>
          </p:spPr>
        </p:pic>
      </p:grpSp>
      <p:sp>
        <p:nvSpPr>
          <p:cNvPr id="3" name="Footer Placeholder 2">
            <a:extLst>
              <a:ext uri="{FF2B5EF4-FFF2-40B4-BE49-F238E27FC236}">
                <a16:creationId xmlns:a16="http://schemas.microsoft.com/office/drawing/2014/main" id="{77FCB8CB-DA2F-C733-B883-58862BF8B7CA}"/>
              </a:ext>
            </a:extLst>
          </p:cNvPr>
          <p:cNvSpPr>
            <a:spLocks noGrp="1"/>
          </p:cNvSpPr>
          <p:nvPr>
            <p:ph type="ftr" sz="quarter" idx="11"/>
          </p:nvPr>
        </p:nvSpPr>
        <p:spPr/>
        <p:txBody>
          <a:bodyPr/>
          <a:lstStyle/>
          <a:p>
            <a:pPr defTabSz="814318">
              <a:defRPr/>
            </a:pPr>
            <a:r>
              <a:rPr lang="en-US"/>
              <a:t>Session ID: BRKSEC-XXXX</a:t>
            </a:r>
          </a:p>
        </p:txBody>
      </p:sp>
    </p:spTree>
    <p:extLst>
      <p:ext uri="{BB962C8B-B14F-4D97-AF65-F5344CB8AC3E}">
        <p14:creationId xmlns:p14="http://schemas.microsoft.com/office/powerpoint/2010/main" val="44176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FE0A40-029E-6AFC-DE5C-E80248FC7B55}"/>
              </a:ext>
            </a:extLst>
          </p:cNvPr>
          <p:cNvSpPr>
            <a:spLocks noGrp="1"/>
          </p:cNvSpPr>
          <p:nvPr>
            <p:ph type="title"/>
          </p:nvPr>
        </p:nvSpPr>
        <p:spPr/>
        <p:txBody>
          <a:bodyPr/>
          <a:lstStyle/>
          <a:p>
            <a:r>
              <a:rPr lang="en-US"/>
              <a:t>Ensuring our brand is accessible for all</a:t>
            </a:r>
          </a:p>
        </p:txBody>
      </p:sp>
      <p:sp>
        <p:nvSpPr>
          <p:cNvPr id="3" name="Text Placeholder 2">
            <a:extLst>
              <a:ext uri="{FF2B5EF4-FFF2-40B4-BE49-F238E27FC236}">
                <a16:creationId xmlns:a16="http://schemas.microsoft.com/office/drawing/2014/main" id="{EF756A6E-F51D-8C10-DF22-5E6C1FE50AD6}"/>
              </a:ext>
            </a:extLst>
          </p:cNvPr>
          <p:cNvSpPr>
            <a:spLocks noGrp="1"/>
          </p:cNvSpPr>
          <p:nvPr>
            <p:ph type="body" sz="quarter" idx="12"/>
          </p:nvPr>
        </p:nvSpPr>
        <p:spPr/>
        <p:txBody>
          <a:bodyPr/>
          <a:lstStyle/>
          <a:p>
            <a:pPr marL="0" indent="0">
              <a:buNone/>
            </a:pPr>
            <a:r>
              <a:rPr lang="en-US" sz="1600"/>
              <a:t>Cisco's purpose is to power an inclusive future for all. We deliver on our purpose by fostering an inclusive and diverse culture in which employees can be their whole selves while building new skills, exploring areas of interest, and becoming catalysts for social change.</a:t>
            </a:r>
          </a:p>
          <a:p>
            <a:pPr marL="0" indent="0">
              <a:buNone/>
            </a:pPr>
            <a:r>
              <a:rPr lang="en-US" sz="1600"/>
              <a:t>To this end, Cisco Brand and, Cisco Creative Studio, are partnering with some of the leading minds in design and accessibility to create a set of accessibility standards for all of Cisco's Brand assets and tools. We are in the beginning stages of this development and ask that you come along on this journey with us.</a:t>
            </a:r>
          </a:p>
          <a:p>
            <a:pPr marL="0" indent="0">
              <a:buNone/>
            </a:pPr>
            <a:r>
              <a:rPr lang="en-US" sz="1600"/>
              <a:t>Be on the lookout over the coming quarters as we release improved guides, tools and templates that comply with our recommended standards for both online and offline assets.</a:t>
            </a:r>
          </a:p>
        </p:txBody>
      </p:sp>
      <p:sp>
        <p:nvSpPr>
          <p:cNvPr id="2" name="Footer Placeholder 1">
            <a:extLst>
              <a:ext uri="{FF2B5EF4-FFF2-40B4-BE49-F238E27FC236}">
                <a16:creationId xmlns:a16="http://schemas.microsoft.com/office/drawing/2014/main" id="{2F65957A-D37C-3AE9-B0C4-4BCBA400DA7B}"/>
              </a:ext>
            </a:extLst>
          </p:cNvPr>
          <p:cNvSpPr>
            <a:spLocks noGrp="1"/>
          </p:cNvSpPr>
          <p:nvPr>
            <p:ph type="ftr" sz="quarter" idx="11"/>
          </p:nvPr>
        </p:nvSpPr>
        <p:spPr/>
        <p:txBody>
          <a:bodyPr/>
          <a:lstStyle/>
          <a:p>
            <a:pPr defTabSz="814318">
              <a:defRPr/>
            </a:pPr>
            <a:r>
              <a:rPr lang="en-US"/>
              <a:t>Session ID: BRKSEC-XXXX</a:t>
            </a:r>
          </a:p>
        </p:txBody>
      </p:sp>
    </p:spTree>
    <p:extLst>
      <p:ext uri="{BB962C8B-B14F-4D97-AF65-F5344CB8AC3E}">
        <p14:creationId xmlns:p14="http://schemas.microsoft.com/office/powerpoint/2010/main" val="188634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99539-09F2-B190-92FF-B54FC2FEAD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37A84C-92C1-033A-1F1B-0B59A2F8082D}"/>
              </a:ext>
            </a:extLst>
          </p:cNvPr>
          <p:cNvSpPr>
            <a:spLocks noGrp="1"/>
          </p:cNvSpPr>
          <p:nvPr>
            <p:ph type="title"/>
          </p:nvPr>
        </p:nvSpPr>
        <p:spPr/>
        <p:txBody>
          <a:bodyPr/>
          <a:lstStyle/>
          <a:p>
            <a:r>
              <a:rPr lang="en-US" err="1"/>
              <a:t>CiscoSansTT</a:t>
            </a:r>
            <a:r>
              <a:rPr lang="en-US"/>
              <a:t> font family</a:t>
            </a:r>
          </a:p>
        </p:txBody>
      </p:sp>
      <p:sp>
        <p:nvSpPr>
          <p:cNvPr id="6" name="TextBox 5">
            <a:extLst>
              <a:ext uri="{FF2B5EF4-FFF2-40B4-BE49-F238E27FC236}">
                <a16:creationId xmlns:a16="http://schemas.microsoft.com/office/drawing/2014/main" id="{6B2F93EC-741C-040E-353E-6848EB330B9D}"/>
              </a:ext>
            </a:extLst>
          </p:cNvPr>
          <p:cNvSpPr txBox="1"/>
          <p:nvPr/>
        </p:nvSpPr>
        <p:spPr>
          <a:xfrm>
            <a:off x="323851" y="1261376"/>
            <a:ext cx="3725862" cy="5180905"/>
          </a:xfrm>
          <a:prstGeom prst="rect">
            <a:avLst/>
          </a:prstGeom>
          <a:noFill/>
        </p:spPr>
        <p:txBody>
          <a:bodyPr wrap="square" lIns="0" tIns="0" rIns="0" bIns="0" rtlCol="0">
            <a:spAutoFit/>
          </a:bodyPr>
          <a:lstStyle/>
          <a:p>
            <a:pPr algn="l" defTabSz="912276" rtl="0" eaLnBrk="1" fontAlgn="base" hangingPunct="1">
              <a:lnSpc>
                <a:spcPct val="100000"/>
              </a:lnSpc>
              <a:spcBef>
                <a:spcPts val="0"/>
              </a:spcBef>
              <a:spcAft>
                <a:spcPts val="1000"/>
              </a:spcAft>
              <a:buClr>
                <a:schemeClr val="bg1"/>
              </a:buClr>
              <a:buSzPct val="100000"/>
            </a:pPr>
            <a:r>
              <a:rPr lang="en-US" sz="1600" err="1">
                <a:solidFill>
                  <a:schemeClr val="bg1"/>
                </a:solidFill>
              </a:rPr>
              <a:t>CiscoSansTT</a:t>
            </a:r>
            <a:r>
              <a:rPr lang="en-US" sz="1600">
                <a:solidFill>
                  <a:schemeClr val="bg1"/>
                </a:solidFill>
              </a:rPr>
              <a:t> is our typeface. But our typography is more than words on a page—use it to bring the big idea to life. We have a weight for every occasion. These are the ones we use most often. Colored type should be reserved for special callouts in H1-H5 sizes. Subtitles, body copy, and label sizes should generally be the default White or Midnight blue, dependent on the template.</a:t>
            </a:r>
          </a:p>
          <a:p>
            <a:pPr algn="l" defTabSz="912276" rtl="0" eaLnBrk="1" fontAlgn="base" hangingPunct="1">
              <a:lnSpc>
                <a:spcPct val="100000"/>
              </a:lnSpc>
              <a:spcBef>
                <a:spcPts val="0"/>
              </a:spcBef>
              <a:spcAft>
                <a:spcPts val="1000"/>
              </a:spcAft>
              <a:buClr>
                <a:schemeClr val="bg1"/>
              </a:buClr>
              <a:buSzPct val="100000"/>
            </a:pPr>
            <a:r>
              <a:rPr lang="en-US" sz="1600">
                <a:solidFill>
                  <a:schemeClr val="bg1"/>
                </a:solidFill>
              </a:rPr>
              <a:t>Please refrain from using PowerPoint via Microsoft 365 (desktop is OK). Microsoft 365 currently has compatibility issues with </a:t>
            </a:r>
            <a:r>
              <a:rPr lang="en-US" sz="1600" err="1">
                <a:solidFill>
                  <a:schemeClr val="bg1"/>
                </a:solidFill>
              </a:rPr>
              <a:t>CiscoSansTT</a:t>
            </a:r>
            <a:r>
              <a:rPr lang="en-US" sz="1600">
                <a:solidFill>
                  <a:schemeClr val="bg1"/>
                </a:solidFill>
              </a:rPr>
              <a:t> custom fonts. In the meantime, when collaborating on files, we suggest that you first open the PowerPoint file on your desktop before making edits.</a:t>
            </a:r>
          </a:p>
          <a:p>
            <a:pPr algn="l" defTabSz="912276" rtl="0" eaLnBrk="1" fontAlgn="base" hangingPunct="1">
              <a:lnSpc>
                <a:spcPct val="100000"/>
              </a:lnSpc>
              <a:spcBef>
                <a:spcPts val="0"/>
              </a:spcBef>
              <a:spcAft>
                <a:spcPts val="1000"/>
              </a:spcAft>
              <a:buClr>
                <a:schemeClr val="bg1"/>
              </a:buClr>
              <a:buSzPct val="100000"/>
            </a:pPr>
            <a:endParaRPr lang="en-US" sz="1600">
              <a:solidFill>
                <a:schemeClr val="bg1"/>
              </a:solidFill>
            </a:endParaRPr>
          </a:p>
        </p:txBody>
      </p:sp>
      <p:grpSp>
        <p:nvGrpSpPr>
          <p:cNvPr id="5" name="Group 4" descr="Text type ramps">
            <a:extLst>
              <a:ext uri="{FF2B5EF4-FFF2-40B4-BE49-F238E27FC236}">
                <a16:creationId xmlns:a16="http://schemas.microsoft.com/office/drawing/2014/main" id="{AD5DDF9A-2B45-D668-C6E9-237F7FC1CA0E}"/>
              </a:ext>
            </a:extLst>
          </p:cNvPr>
          <p:cNvGrpSpPr/>
          <p:nvPr/>
        </p:nvGrpSpPr>
        <p:grpSpPr>
          <a:xfrm>
            <a:off x="5605463" y="1261376"/>
            <a:ext cx="6208096" cy="4569648"/>
            <a:chOff x="5605463" y="1261376"/>
            <a:chExt cx="6208096" cy="4569648"/>
          </a:xfrm>
        </p:grpSpPr>
        <p:sp>
          <p:nvSpPr>
            <p:cNvPr id="2" name="Text Placeholder 4">
              <a:extLst>
                <a:ext uri="{FF2B5EF4-FFF2-40B4-BE49-F238E27FC236}">
                  <a16:creationId xmlns:a16="http://schemas.microsoft.com/office/drawing/2014/main" id="{B3B45234-36C2-06FB-98FD-B46A17860BB0}"/>
                </a:ext>
              </a:extLst>
            </p:cNvPr>
            <p:cNvSpPr txBox="1">
              <a:spLocks/>
            </p:cNvSpPr>
            <p:nvPr/>
          </p:nvSpPr>
          <p:spPr>
            <a:xfrm>
              <a:off x="5605463" y="1261376"/>
              <a:ext cx="849592" cy="184666"/>
            </a:xfrm>
            <a:prstGeom prst="rect">
              <a:avLst/>
            </a:prstGeom>
          </p:spPr>
          <p:txBody>
            <a:bodyPr wrap="non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a:solidFill>
                    <a:schemeClr val="bg1"/>
                  </a:solidFill>
                  <a:latin typeface="+mn-lt"/>
                  <a:cs typeface="CiscoSansTT" panose="020B0503020201020303" pitchFamily="34" charset="0"/>
                </a:rPr>
                <a:t>Section title</a:t>
              </a:r>
            </a:p>
          </p:txBody>
        </p:sp>
        <p:sp>
          <p:nvSpPr>
            <p:cNvPr id="3" name="Text Placeholder 4">
              <a:extLst>
                <a:ext uri="{FF2B5EF4-FFF2-40B4-BE49-F238E27FC236}">
                  <a16:creationId xmlns:a16="http://schemas.microsoft.com/office/drawing/2014/main" id="{958743A5-1EBC-63CD-6B25-35D4B4252827}"/>
                </a:ext>
              </a:extLst>
            </p:cNvPr>
            <p:cNvSpPr txBox="1">
              <a:spLocks/>
            </p:cNvSpPr>
            <p:nvPr/>
          </p:nvSpPr>
          <p:spPr>
            <a:xfrm>
              <a:off x="6945239" y="1261376"/>
              <a:ext cx="4490483" cy="184666"/>
            </a:xfrm>
            <a:prstGeom prst="rect">
              <a:avLst/>
            </a:prstGeom>
          </p:spPr>
          <p:txBody>
            <a:bodyPr wrap="squar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a:solidFill>
                    <a:schemeClr val="bg1"/>
                  </a:solidFill>
                  <a:latin typeface="+mn-lt"/>
                  <a:cs typeface="CiscoSansTT" panose="020B0503020201020303" pitchFamily="34" charset="0"/>
                </a:rPr>
                <a:t>TT Regular 12 pt</a:t>
              </a:r>
            </a:p>
          </p:txBody>
        </p:sp>
        <p:sp>
          <p:nvSpPr>
            <p:cNvPr id="9" name="Title 73">
              <a:extLst>
                <a:ext uri="{FF2B5EF4-FFF2-40B4-BE49-F238E27FC236}">
                  <a16:creationId xmlns:a16="http://schemas.microsoft.com/office/drawing/2014/main" id="{78ED3A77-11CC-63FB-40AD-9D69CDD9CDD1}"/>
                </a:ext>
              </a:extLst>
            </p:cNvPr>
            <p:cNvSpPr txBox="1">
              <a:spLocks/>
            </p:cNvSpPr>
            <p:nvPr/>
          </p:nvSpPr>
          <p:spPr>
            <a:xfrm>
              <a:off x="5605463" y="1640020"/>
              <a:ext cx="673261" cy="615553"/>
            </a:xfrm>
            <a:prstGeom prst="rect">
              <a:avLst/>
            </a:prstGeom>
            <a:noFill/>
          </p:spPr>
          <p:txBody>
            <a:bodyPr wrap="none" lIns="0" tIns="0" rIns="0" bIns="0" anchor="t" anchorCtr="0">
              <a:spAutoFit/>
            </a:bodyPr>
            <a:lstStyle>
              <a:lvl1pPr marL="0" indent="0" algn="l" defTabSz="684213" rtl="0" eaLnBrk="1" fontAlgn="base" hangingPunct="1">
                <a:lnSpc>
                  <a:spcPts val="3600"/>
                </a:lnSpc>
                <a:spcBef>
                  <a:spcPct val="0"/>
                </a:spcBef>
                <a:spcAft>
                  <a:spcPct val="0"/>
                </a:spcAft>
                <a:buFont typeface="Arial" panose="020B0604020202020204" pitchFamily="34" charset="0"/>
                <a:buNone/>
                <a:defRPr lang="en-US" sz="2400" b="0" i="0" u="none" kern="1200" spc="0" baseline="0">
                  <a:solidFill>
                    <a:schemeClr val="tx1"/>
                  </a:solidFill>
                  <a:latin typeface="CiscoSansTT ExtraLight" panose="020B0303020201020303" pitchFamily="34" charset="0"/>
                  <a:ea typeface="CiscoSansTT Thin" charset="0"/>
                  <a:cs typeface="CiscoSansTT ExtraLight" panose="020B03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nSpc>
                  <a:spcPct val="100000"/>
                </a:lnSpc>
                <a:spcBef>
                  <a:spcPts val="0"/>
                </a:spcBef>
                <a:spcAft>
                  <a:spcPts val="0"/>
                </a:spcAft>
              </a:pPr>
              <a:r>
                <a:rPr lang="en-US" sz="4000">
                  <a:solidFill>
                    <a:schemeClr val="bg1"/>
                  </a:solidFill>
                  <a:latin typeface="+mj-lt"/>
                  <a:cs typeface="CiscoSansTT Medium" panose="020B0903020201020303"/>
                </a:rPr>
                <a:t>H1</a:t>
              </a:r>
            </a:p>
          </p:txBody>
        </p:sp>
        <p:sp>
          <p:nvSpPr>
            <p:cNvPr id="11" name="Title 73">
              <a:extLst>
                <a:ext uri="{FF2B5EF4-FFF2-40B4-BE49-F238E27FC236}">
                  <a16:creationId xmlns:a16="http://schemas.microsoft.com/office/drawing/2014/main" id="{1CE1077E-3059-2C9C-104A-C024E290B74E}"/>
                </a:ext>
              </a:extLst>
            </p:cNvPr>
            <p:cNvSpPr txBox="1">
              <a:spLocks/>
            </p:cNvSpPr>
            <p:nvPr/>
          </p:nvSpPr>
          <p:spPr>
            <a:xfrm>
              <a:off x="6945238" y="1640020"/>
              <a:ext cx="4114909" cy="615553"/>
            </a:xfrm>
            <a:prstGeom prst="rect">
              <a:avLst/>
            </a:prstGeom>
            <a:noFill/>
          </p:spPr>
          <p:txBody>
            <a:bodyPr wrap="none" lIns="0" tIns="0" rIns="0" bIns="0" anchor="t" anchorCtr="0">
              <a:spAutoFit/>
            </a:bodyPr>
            <a:lstStyle>
              <a:lvl1pPr marL="0" indent="0" algn="l" defTabSz="684213" rtl="0" eaLnBrk="1" fontAlgn="base" hangingPunct="1">
                <a:lnSpc>
                  <a:spcPts val="3600"/>
                </a:lnSpc>
                <a:spcBef>
                  <a:spcPct val="0"/>
                </a:spcBef>
                <a:spcAft>
                  <a:spcPct val="0"/>
                </a:spcAft>
                <a:buFont typeface="Arial" panose="020B0604020202020204" pitchFamily="34" charset="0"/>
                <a:buNone/>
                <a:defRPr lang="en-US" sz="2400" b="0" i="0" u="none" kern="1200" spc="0" baseline="0">
                  <a:solidFill>
                    <a:schemeClr val="tx1"/>
                  </a:solidFill>
                  <a:latin typeface="CiscoSansTT ExtraLight" panose="020B0303020201020303" pitchFamily="34" charset="0"/>
                  <a:ea typeface="CiscoSansTT Thin" charset="0"/>
                  <a:cs typeface="CiscoSansTT ExtraLight" panose="020B03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nSpc>
                  <a:spcPct val="100000"/>
                </a:lnSpc>
                <a:spcBef>
                  <a:spcPts val="0"/>
                </a:spcBef>
                <a:spcAft>
                  <a:spcPts val="0"/>
                </a:spcAft>
              </a:pPr>
              <a:r>
                <a:rPr lang="en-US" sz="4000">
                  <a:solidFill>
                    <a:schemeClr val="bg1"/>
                  </a:solidFill>
                  <a:latin typeface="+mj-lt"/>
                  <a:cs typeface="CiscoSansTT Medium" panose="020B0903020201020303"/>
                </a:rPr>
                <a:t>TT Medium 40 pt</a:t>
              </a:r>
            </a:p>
          </p:txBody>
        </p:sp>
        <p:sp>
          <p:nvSpPr>
            <p:cNvPr id="12" name="Title 73">
              <a:extLst>
                <a:ext uri="{FF2B5EF4-FFF2-40B4-BE49-F238E27FC236}">
                  <a16:creationId xmlns:a16="http://schemas.microsoft.com/office/drawing/2014/main" id="{A362B045-9BFB-0AE4-8EDA-BA221271CBE2}"/>
                </a:ext>
              </a:extLst>
            </p:cNvPr>
            <p:cNvSpPr txBox="1">
              <a:spLocks/>
            </p:cNvSpPr>
            <p:nvPr/>
          </p:nvSpPr>
          <p:spPr>
            <a:xfrm>
              <a:off x="5605463" y="2449551"/>
              <a:ext cx="471283" cy="430887"/>
            </a:xfrm>
            <a:prstGeom prst="rect">
              <a:avLst/>
            </a:prstGeom>
            <a:noFill/>
          </p:spPr>
          <p:txBody>
            <a:bodyPr wrap="none" lIns="0" tIns="0" rIns="0" bIns="0" anchor="t" anchorCtr="0">
              <a:spAutoFit/>
            </a:bodyPr>
            <a:lstStyle>
              <a:lvl1pPr marL="0" indent="0" algn="l" defTabSz="684213" rtl="0" eaLnBrk="1" fontAlgn="base" hangingPunct="1">
                <a:lnSpc>
                  <a:spcPts val="3600"/>
                </a:lnSpc>
                <a:spcBef>
                  <a:spcPct val="0"/>
                </a:spcBef>
                <a:spcAft>
                  <a:spcPct val="0"/>
                </a:spcAft>
                <a:buFont typeface="Arial" panose="020B0604020202020204" pitchFamily="34" charset="0"/>
                <a:buNone/>
                <a:defRPr lang="en-US" sz="2400" b="0" i="0" u="none" kern="1200" spc="0" baseline="0">
                  <a:solidFill>
                    <a:schemeClr val="tx1"/>
                  </a:solidFill>
                  <a:latin typeface="CiscoSansTT ExtraLight" panose="020B0303020201020303" pitchFamily="34" charset="0"/>
                  <a:ea typeface="CiscoSansTT Thin" charset="0"/>
                  <a:cs typeface="CiscoSansTT ExtraLight" panose="020B03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nSpc>
                  <a:spcPct val="100000"/>
                </a:lnSpc>
                <a:spcBef>
                  <a:spcPts val="0"/>
                </a:spcBef>
                <a:spcAft>
                  <a:spcPts val="0"/>
                </a:spcAft>
              </a:pPr>
              <a:r>
                <a:rPr lang="en-US" sz="2800">
                  <a:solidFill>
                    <a:schemeClr val="bg1"/>
                  </a:solidFill>
                  <a:latin typeface="+mj-lt"/>
                  <a:cs typeface="CiscoSansTT Medium" panose="020B0903020201020303"/>
                </a:rPr>
                <a:t>H2</a:t>
              </a:r>
            </a:p>
          </p:txBody>
        </p:sp>
        <p:sp>
          <p:nvSpPr>
            <p:cNvPr id="13" name="Title 73">
              <a:extLst>
                <a:ext uri="{FF2B5EF4-FFF2-40B4-BE49-F238E27FC236}">
                  <a16:creationId xmlns:a16="http://schemas.microsoft.com/office/drawing/2014/main" id="{9FDCB935-7D46-C149-B109-C23DEA7FD1AC}"/>
                </a:ext>
              </a:extLst>
            </p:cNvPr>
            <p:cNvSpPr txBox="1">
              <a:spLocks/>
            </p:cNvSpPr>
            <p:nvPr/>
          </p:nvSpPr>
          <p:spPr>
            <a:xfrm>
              <a:off x="6945239" y="2449551"/>
              <a:ext cx="4868320" cy="430887"/>
            </a:xfrm>
            <a:prstGeom prst="rect">
              <a:avLst/>
            </a:prstGeom>
            <a:noFill/>
          </p:spPr>
          <p:txBody>
            <a:bodyPr wrap="none" lIns="0" tIns="0" rIns="0" bIns="0" anchor="t" anchorCtr="0">
              <a:spAutoFit/>
            </a:bodyPr>
            <a:lstStyle>
              <a:lvl1pPr marL="0" indent="0" algn="l" defTabSz="684213" rtl="0" eaLnBrk="1" fontAlgn="base" hangingPunct="1">
                <a:lnSpc>
                  <a:spcPts val="3600"/>
                </a:lnSpc>
                <a:spcBef>
                  <a:spcPct val="0"/>
                </a:spcBef>
                <a:spcAft>
                  <a:spcPct val="0"/>
                </a:spcAft>
                <a:buFont typeface="Arial" panose="020B0604020202020204" pitchFamily="34" charset="0"/>
                <a:buNone/>
                <a:defRPr lang="en-US" sz="2400" b="0" i="0" u="none" kern="1200" spc="0" baseline="0">
                  <a:solidFill>
                    <a:schemeClr val="tx1"/>
                  </a:solidFill>
                  <a:latin typeface="CiscoSansTT ExtraLight" panose="020B0303020201020303" pitchFamily="34" charset="0"/>
                  <a:ea typeface="CiscoSansTT Thin" charset="0"/>
                  <a:cs typeface="CiscoSansTT ExtraLight" panose="020B03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nSpc>
                  <a:spcPct val="100000"/>
                </a:lnSpc>
                <a:spcBef>
                  <a:spcPts val="0"/>
                </a:spcBef>
                <a:spcAft>
                  <a:spcPts val="0"/>
                </a:spcAft>
              </a:pPr>
              <a:r>
                <a:rPr lang="en-US" sz="2800">
                  <a:solidFill>
                    <a:schemeClr val="bg1"/>
                  </a:solidFill>
                  <a:latin typeface="+mj-lt"/>
                  <a:cs typeface="CiscoSansTT Medium" panose="020B0903020201020303"/>
                </a:rPr>
                <a:t>TT Medium 24 pt and above </a:t>
              </a:r>
            </a:p>
          </p:txBody>
        </p:sp>
        <p:sp>
          <p:nvSpPr>
            <p:cNvPr id="14" name="Text Placeholder 4">
              <a:extLst>
                <a:ext uri="{FF2B5EF4-FFF2-40B4-BE49-F238E27FC236}">
                  <a16:creationId xmlns:a16="http://schemas.microsoft.com/office/drawing/2014/main" id="{5FF9DFBD-4BEE-34D3-AA23-8527742BE8DE}"/>
                </a:ext>
              </a:extLst>
            </p:cNvPr>
            <p:cNvSpPr txBox="1">
              <a:spLocks/>
            </p:cNvSpPr>
            <p:nvPr/>
          </p:nvSpPr>
          <p:spPr>
            <a:xfrm>
              <a:off x="5605463" y="3074416"/>
              <a:ext cx="339837" cy="307777"/>
            </a:xfrm>
            <a:prstGeom prst="rect">
              <a:avLst/>
            </a:prstGeom>
          </p:spPr>
          <p:txBody>
            <a:bodyPr wrap="non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2000" b="1">
                  <a:solidFill>
                    <a:schemeClr val="bg1"/>
                  </a:solidFill>
                  <a:latin typeface="+mn-lt"/>
                  <a:cs typeface="CiscoSansTT" panose="020B0503020201020303"/>
                </a:rPr>
                <a:t>H3</a:t>
              </a:r>
            </a:p>
          </p:txBody>
        </p:sp>
        <p:sp>
          <p:nvSpPr>
            <p:cNvPr id="15" name="Text Placeholder 4">
              <a:extLst>
                <a:ext uri="{FF2B5EF4-FFF2-40B4-BE49-F238E27FC236}">
                  <a16:creationId xmlns:a16="http://schemas.microsoft.com/office/drawing/2014/main" id="{10926A0D-5B5A-1C3C-CDC8-62D7E39877A6}"/>
                </a:ext>
              </a:extLst>
            </p:cNvPr>
            <p:cNvSpPr txBox="1">
              <a:spLocks/>
            </p:cNvSpPr>
            <p:nvPr/>
          </p:nvSpPr>
          <p:spPr>
            <a:xfrm>
              <a:off x="6945239" y="3074416"/>
              <a:ext cx="2960747" cy="307777"/>
            </a:xfrm>
            <a:prstGeom prst="rect">
              <a:avLst/>
            </a:prstGeom>
          </p:spPr>
          <p:txBody>
            <a:bodyPr wrap="non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2000" b="1">
                  <a:solidFill>
                    <a:schemeClr val="bg1"/>
                  </a:solidFill>
                  <a:latin typeface="+mn-lt"/>
                  <a:cs typeface="CiscoSansTT" panose="020B0503020201020303"/>
                </a:rPr>
                <a:t>TT Bold 20 pt and under</a:t>
              </a:r>
            </a:p>
          </p:txBody>
        </p:sp>
        <p:sp>
          <p:nvSpPr>
            <p:cNvPr id="16" name="Text Placeholder 4">
              <a:extLst>
                <a:ext uri="{FF2B5EF4-FFF2-40B4-BE49-F238E27FC236}">
                  <a16:creationId xmlns:a16="http://schemas.microsoft.com/office/drawing/2014/main" id="{4E9DDE34-0013-F597-CD17-D9202A0E9F7E}"/>
                </a:ext>
              </a:extLst>
            </p:cNvPr>
            <p:cNvSpPr txBox="1">
              <a:spLocks/>
            </p:cNvSpPr>
            <p:nvPr/>
          </p:nvSpPr>
          <p:spPr>
            <a:xfrm>
              <a:off x="5605463" y="3576171"/>
              <a:ext cx="905697" cy="246221"/>
            </a:xfrm>
            <a:prstGeom prst="rect">
              <a:avLst/>
            </a:prstGeom>
          </p:spPr>
          <p:txBody>
            <a:bodyPr wrap="non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1600">
                  <a:solidFill>
                    <a:schemeClr val="bg1"/>
                  </a:solidFill>
                  <a:latin typeface="+mn-lt"/>
                  <a:cs typeface="CiscoSansTT" panose="020B0503020201020303" pitchFamily="34" charset="0"/>
                </a:rPr>
                <a:t>Subtitle 1</a:t>
              </a:r>
            </a:p>
          </p:txBody>
        </p:sp>
        <p:sp>
          <p:nvSpPr>
            <p:cNvPr id="17" name="Text Placeholder 4">
              <a:extLst>
                <a:ext uri="{FF2B5EF4-FFF2-40B4-BE49-F238E27FC236}">
                  <a16:creationId xmlns:a16="http://schemas.microsoft.com/office/drawing/2014/main" id="{902583C4-A1DD-BD5F-AF6E-BE9A733A0992}"/>
                </a:ext>
              </a:extLst>
            </p:cNvPr>
            <p:cNvSpPr txBox="1">
              <a:spLocks/>
            </p:cNvSpPr>
            <p:nvPr/>
          </p:nvSpPr>
          <p:spPr>
            <a:xfrm>
              <a:off x="6945239" y="3576171"/>
              <a:ext cx="4490483" cy="246221"/>
            </a:xfrm>
            <a:prstGeom prst="rect">
              <a:avLst/>
            </a:prstGeom>
          </p:spPr>
          <p:txBody>
            <a:bodyPr wrap="squar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1600">
                  <a:solidFill>
                    <a:schemeClr val="bg1"/>
                  </a:solidFill>
                  <a:latin typeface="+mn-lt"/>
                  <a:cs typeface="CiscoSansTT" panose="020B0503020201020303" pitchFamily="34" charset="0"/>
                </a:rPr>
                <a:t>TT Regular 16 pt</a:t>
              </a:r>
            </a:p>
          </p:txBody>
        </p:sp>
        <p:sp>
          <p:nvSpPr>
            <p:cNvPr id="18" name="Text Placeholder 4">
              <a:extLst>
                <a:ext uri="{FF2B5EF4-FFF2-40B4-BE49-F238E27FC236}">
                  <a16:creationId xmlns:a16="http://schemas.microsoft.com/office/drawing/2014/main" id="{897A7FCE-B3AF-5C70-C3E4-0C55BBB43F52}"/>
                </a:ext>
              </a:extLst>
            </p:cNvPr>
            <p:cNvSpPr txBox="1">
              <a:spLocks/>
            </p:cNvSpPr>
            <p:nvPr/>
          </p:nvSpPr>
          <p:spPr>
            <a:xfrm>
              <a:off x="5605463" y="4016370"/>
              <a:ext cx="272510" cy="246221"/>
            </a:xfrm>
            <a:prstGeom prst="rect">
              <a:avLst/>
            </a:prstGeom>
          </p:spPr>
          <p:txBody>
            <a:bodyPr wrap="non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1600" b="1">
                  <a:solidFill>
                    <a:schemeClr val="bg1"/>
                  </a:solidFill>
                  <a:latin typeface="+mn-lt"/>
                  <a:cs typeface="CiscoSansTT" panose="020B0503020201020303"/>
                </a:rPr>
                <a:t>H4</a:t>
              </a:r>
            </a:p>
          </p:txBody>
        </p:sp>
        <p:sp>
          <p:nvSpPr>
            <p:cNvPr id="19" name="Text Placeholder 4">
              <a:extLst>
                <a:ext uri="{FF2B5EF4-FFF2-40B4-BE49-F238E27FC236}">
                  <a16:creationId xmlns:a16="http://schemas.microsoft.com/office/drawing/2014/main" id="{5DB8B4D8-1BCE-D65A-4DC2-5F8E4DEC9EB2}"/>
                </a:ext>
              </a:extLst>
            </p:cNvPr>
            <p:cNvSpPr txBox="1">
              <a:spLocks/>
            </p:cNvSpPr>
            <p:nvPr/>
          </p:nvSpPr>
          <p:spPr>
            <a:xfrm>
              <a:off x="6945239" y="4016370"/>
              <a:ext cx="2412520" cy="246221"/>
            </a:xfrm>
            <a:prstGeom prst="rect">
              <a:avLst/>
            </a:prstGeom>
          </p:spPr>
          <p:txBody>
            <a:bodyPr wrap="non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1600" b="1">
                  <a:solidFill>
                    <a:schemeClr val="bg1"/>
                  </a:solidFill>
                  <a:latin typeface="+mn-lt"/>
                  <a:cs typeface="CiscoSansCondME" panose="020F0502020204030204" pitchFamily="2" charset="0"/>
                </a:rPr>
                <a:t>TT Bold  16 pt and under</a:t>
              </a:r>
            </a:p>
          </p:txBody>
        </p:sp>
        <p:sp>
          <p:nvSpPr>
            <p:cNvPr id="20" name="Text Placeholder 4">
              <a:extLst>
                <a:ext uri="{FF2B5EF4-FFF2-40B4-BE49-F238E27FC236}">
                  <a16:creationId xmlns:a16="http://schemas.microsoft.com/office/drawing/2014/main" id="{9703ADC5-323A-1505-9297-757331BC9BDC}"/>
                </a:ext>
              </a:extLst>
            </p:cNvPr>
            <p:cNvSpPr txBox="1">
              <a:spLocks/>
            </p:cNvSpPr>
            <p:nvPr/>
          </p:nvSpPr>
          <p:spPr>
            <a:xfrm>
              <a:off x="5605463" y="4456569"/>
              <a:ext cx="1013098" cy="246221"/>
            </a:xfrm>
            <a:prstGeom prst="rect">
              <a:avLst/>
            </a:prstGeom>
          </p:spPr>
          <p:txBody>
            <a:bodyPr wrap="non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1600">
                  <a:solidFill>
                    <a:schemeClr val="bg1"/>
                  </a:solidFill>
                  <a:latin typeface="+mn-lt"/>
                  <a:cs typeface="CiscoSansTT" panose="020B0503020201020303"/>
                </a:rPr>
                <a:t>Body copy</a:t>
              </a:r>
            </a:p>
          </p:txBody>
        </p:sp>
        <p:sp>
          <p:nvSpPr>
            <p:cNvPr id="21" name="Text Placeholder 4">
              <a:extLst>
                <a:ext uri="{FF2B5EF4-FFF2-40B4-BE49-F238E27FC236}">
                  <a16:creationId xmlns:a16="http://schemas.microsoft.com/office/drawing/2014/main" id="{BDDBA877-0AF6-E269-9FE8-65BC74F57688}"/>
                </a:ext>
              </a:extLst>
            </p:cNvPr>
            <p:cNvSpPr txBox="1">
              <a:spLocks/>
            </p:cNvSpPr>
            <p:nvPr/>
          </p:nvSpPr>
          <p:spPr>
            <a:xfrm>
              <a:off x="6945239" y="4456569"/>
              <a:ext cx="4490483" cy="246221"/>
            </a:xfrm>
            <a:prstGeom prst="rect">
              <a:avLst/>
            </a:prstGeom>
          </p:spPr>
          <p:txBody>
            <a:bodyPr wrap="squar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1600">
                  <a:solidFill>
                    <a:schemeClr val="bg1"/>
                  </a:solidFill>
                  <a:latin typeface="+mn-lt"/>
                  <a:cs typeface="CiscoSansTT" panose="020B0503020201020303"/>
                </a:rPr>
                <a:t>TT Regular 16 pt is the default</a:t>
              </a:r>
            </a:p>
          </p:txBody>
        </p:sp>
        <p:sp>
          <p:nvSpPr>
            <p:cNvPr id="22" name="Text Placeholder 4">
              <a:extLst>
                <a:ext uri="{FF2B5EF4-FFF2-40B4-BE49-F238E27FC236}">
                  <a16:creationId xmlns:a16="http://schemas.microsoft.com/office/drawing/2014/main" id="{5DED8BF8-1D15-4836-CEA9-66E2DF8A5AAF}"/>
                </a:ext>
              </a:extLst>
            </p:cNvPr>
            <p:cNvSpPr txBox="1">
              <a:spLocks/>
            </p:cNvSpPr>
            <p:nvPr/>
          </p:nvSpPr>
          <p:spPr>
            <a:xfrm>
              <a:off x="5605463" y="4896768"/>
              <a:ext cx="888064" cy="246221"/>
            </a:xfrm>
            <a:prstGeom prst="rect">
              <a:avLst/>
            </a:prstGeom>
          </p:spPr>
          <p:txBody>
            <a:bodyPr wrap="non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1600" u="sng">
                  <a:solidFill>
                    <a:schemeClr val="bg1"/>
                  </a:solidFill>
                  <a:latin typeface="+mn-lt"/>
                  <a:cs typeface="CiscoSansTT" panose="020B0503020201020303"/>
                </a:rPr>
                <a:t>Hyperlink</a:t>
              </a:r>
            </a:p>
          </p:txBody>
        </p:sp>
        <p:sp>
          <p:nvSpPr>
            <p:cNvPr id="23" name="Text Placeholder 4">
              <a:extLst>
                <a:ext uri="{FF2B5EF4-FFF2-40B4-BE49-F238E27FC236}">
                  <a16:creationId xmlns:a16="http://schemas.microsoft.com/office/drawing/2014/main" id="{57E86ED4-AD53-44B4-E0F2-7B06B2C840CA}"/>
                </a:ext>
              </a:extLst>
            </p:cNvPr>
            <p:cNvSpPr txBox="1">
              <a:spLocks/>
            </p:cNvSpPr>
            <p:nvPr/>
          </p:nvSpPr>
          <p:spPr>
            <a:xfrm>
              <a:off x="6945239" y="4896768"/>
              <a:ext cx="4490483" cy="246221"/>
            </a:xfrm>
            <a:prstGeom prst="rect">
              <a:avLst/>
            </a:prstGeom>
          </p:spPr>
          <p:txBody>
            <a:bodyPr wrap="square" lIns="0" tIns="0" rIns="0" bIns="0" anchor="t" anchorCtr="0">
              <a:spAutoFit/>
            </a:bodyPr>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12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1600">
                  <a:solidFill>
                    <a:schemeClr val="bg1"/>
                  </a:solidFill>
                  <a:latin typeface="+mn-lt"/>
                  <a:cs typeface="CiscoSansTT" panose="020B0503020201020303"/>
                </a:rPr>
                <a:t>TT Regular, underlined</a:t>
              </a:r>
            </a:p>
          </p:txBody>
        </p:sp>
        <p:sp>
          <p:nvSpPr>
            <p:cNvPr id="24" name="Text Placeholder 2">
              <a:extLst>
                <a:ext uri="{FF2B5EF4-FFF2-40B4-BE49-F238E27FC236}">
                  <a16:creationId xmlns:a16="http://schemas.microsoft.com/office/drawing/2014/main" id="{FAE11678-E416-38A7-A249-0F8CFC4BDBA0}"/>
                </a:ext>
              </a:extLst>
            </p:cNvPr>
            <p:cNvSpPr txBox="1">
              <a:spLocks/>
            </p:cNvSpPr>
            <p:nvPr/>
          </p:nvSpPr>
          <p:spPr>
            <a:xfrm>
              <a:off x="5605463" y="5336967"/>
              <a:ext cx="528991" cy="161583"/>
            </a:xfrm>
            <a:prstGeom prst="rect">
              <a:avLst/>
            </a:prstGeom>
          </p:spPr>
          <p:txBody>
            <a:bodyPr wrap="none" lIns="0" tIns="0" rIns="0" bIns="0" anchor="t" anchorCtr="0">
              <a:spAutoFit/>
            </a:bodyPr>
            <a:lstStyle>
              <a:lvl1pPr marL="0" marR="0" indent="0" algn="l" defTabSz="684213" rtl="0" eaLnBrk="1" fontAlgn="base" latinLnBrk="0" hangingPunct="1">
                <a:lnSpc>
                  <a:spcPct val="95000"/>
                </a:lnSpc>
                <a:spcBef>
                  <a:spcPts val="1075"/>
                </a:spcBef>
                <a:spcAft>
                  <a:spcPct val="0"/>
                </a:spcAft>
                <a:buClr>
                  <a:schemeClr val="tx2"/>
                </a:buClr>
                <a:buSzPct val="90000"/>
                <a:buFont typeface="Arial" panose="020B0604020202020204" pitchFamily="34" charset="0"/>
                <a:buNone/>
                <a:tabLst/>
                <a:defRPr lang="en-US" sz="8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1050">
                  <a:solidFill>
                    <a:schemeClr val="bg1"/>
                  </a:solidFill>
                  <a:latin typeface="+mn-lt"/>
                  <a:cs typeface="CiscoSansTT" panose="020B0503020201020303" pitchFamily="34" charset="0"/>
                </a:rPr>
                <a:t>Labels 1</a:t>
              </a:r>
            </a:p>
          </p:txBody>
        </p:sp>
        <p:sp>
          <p:nvSpPr>
            <p:cNvPr id="25" name="Text Placeholder 2">
              <a:extLst>
                <a:ext uri="{FF2B5EF4-FFF2-40B4-BE49-F238E27FC236}">
                  <a16:creationId xmlns:a16="http://schemas.microsoft.com/office/drawing/2014/main" id="{9725CD2F-D966-60A8-B6BC-E68AD35370B0}"/>
                </a:ext>
              </a:extLst>
            </p:cNvPr>
            <p:cNvSpPr txBox="1">
              <a:spLocks/>
            </p:cNvSpPr>
            <p:nvPr/>
          </p:nvSpPr>
          <p:spPr>
            <a:xfrm>
              <a:off x="6945239" y="5336967"/>
              <a:ext cx="1279196" cy="161583"/>
            </a:xfrm>
            <a:prstGeom prst="rect">
              <a:avLst/>
            </a:prstGeom>
          </p:spPr>
          <p:txBody>
            <a:bodyPr wrap="none" lIns="0" tIns="0" rIns="0" bIns="0" anchor="t" anchorCtr="0">
              <a:spAutoFit/>
            </a:bodyPr>
            <a:lstStyle>
              <a:lvl1pPr marL="0" marR="0" indent="0" algn="l" defTabSz="684213" rtl="0" eaLnBrk="1" fontAlgn="base" latinLnBrk="0" hangingPunct="1">
                <a:lnSpc>
                  <a:spcPct val="95000"/>
                </a:lnSpc>
                <a:spcBef>
                  <a:spcPts val="1075"/>
                </a:spcBef>
                <a:spcAft>
                  <a:spcPct val="0"/>
                </a:spcAft>
                <a:buClr>
                  <a:schemeClr val="tx2"/>
                </a:buClr>
                <a:buSzPct val="90000"/>
                <a:buFont typeface="Arial" panose="020B0604020202020204" pitchFamily="34" charset="0"/>
                <a:buNone/>
                <a:tabLst/>
                <a:defRPr lang="en-US" sz="8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1050">
                  <a:solidFill>
                    <a:schemeClr val="bg1"/>
                  </a:solidFill>
                  <a:latin typeface="+mn-lt"/>
                  <a:cs typeface="CiscoSansTT" panose="020B0503020201020303" pitchFamily="34" charset="0"/>
                </a:rPr>
                <a:t>TT Regular 10-16 pt</a:t>
              </a:r>
            </a:p>
          </p:txBody>
        </p:sp>
        <p:sp>
          <p:nvSpPr>
            <p:cNvPr id="26" name="Text Placeholder 2">
              <a:extLst>
                <a:ext uri="{FF2B5EF4-FFF2-40B4-BE49-F238E27FC236}">
                  <a16:creationId xmlns:a16="http://schemas.microsoft.com/office/drawing/2014/main" id="{EF69A528-1DE4-F6F0-C0F7-AABBEC0E44C8}"/>
                </a:ext>
              </a:extLst>
            </p:cNvPr>
            <p:cNvSpPr txBox="1">
              <a:spLocks/>
            </p:cNvSpPr>
            <p:nvPr/>
          </p:nvSpPr>
          <p:spPr>
            <a:xfrm>
              <a:off x="5605463" y="5692525"/>
              <a:ext cx="472886" cy="138499"/>
            </a:xfrm>
            <a:prstGeom prst="rect">
              <a:avLst/>
            </a:prstGeom>
          </p:spPr>
          <p:txBody>
            <a:bodyPr wrap="none" lIns="0" tIns="0" rIns="0" bIns="0" anchor="t" anchorCtr="0">
              <a:spAutoFit/>
            </a:bodyPr>
            <a:lstStyle>
              <a:lvl1pPr marL="0" marR="0" indent="0" algn="l" defTabSz="684213" rtl="0" eaLnBrk="1" fontAlgn="base" latinLnBrk="0" hangingPunct="1">
                <a:lnSpc>
                  <a:spcPct val="95000"/>
                </a:lnSpc>
                <a:spcBef>
                  <a:spcPts val="1075"/>
                </a:spcBef>
                <a:spcAft>
                  <a:spcPct val="0"/>
                </a:spcAft>
                <a:buClr>
                  <a:schemeClr val="tx2"/>
                </a:buClr>
                <a:buSzPct val="90000"/>
                <a:buFont typeface="Arial" panose="020B0604020202020204" pitchFamily="34" charset="0"/>
                <a:buNone/>
                <a:tabLst/>
                <a:defRPr lang="en-US" sz="8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900" b="1">
                  <a:solidFill>
                    <a:schemeClr val="bg1"/>
                  </a:solidFill>
                  <a:latin typeface="+mn-lt"/>
                  <a:cs typeface="CiscoSansTT" panose="020B0503020201020303" pitchFamily="34" charset="0"/>
                </a:rPr>
                <a:t>Labels 2</a:t>
              </a:r>
            </a:p>
          </p:txBody>
        </p:sp>
        <p:sp>
          <p:nvSpPr>
            <p:cNvPr id="27" name="Text Placeholder 2">
              <a:extLst>
                <a:ext uri="{FF2B5EF4-FFF2-40B4-BE49-F238E27FC236}">
                  <a16:creationId xmlns:a16="http://schemas.microsoft.com/office/drawing/2014/main" id="{6294241E-7AA3-9F4B-1AA9-BFF777537F70}"/>
                </a:ext>
              </a:extLst>
            </p:cNvPr>
            <p:cNvSpPr txBox="1">
              <a:spLocks/>
            </p:cNvSpPr>
            <p:nvPr/>
          </p:nvSpPr>
          <p:spPr>
            <a:xfrm>
              <a:off x="6945239" y="5692525"/>
              <a:ext cx="695703" cy="138499"/>
            </a:xfrm>
            <a:prstGeom prst="rect">
              <a:avLst/>
            </a:prstGeom>
          </p:spPr>
          <p:txBody>
            <a:bodyPr wrap="none" lIns="0" tIns="0" rIns="0" bIns="0" anchor="t" anchorCtr="0">
              <a:spAutoFit/>
            </a:bodyPr>
            <a:lstStyle>
              <a:lvl1pPr marL="0" marR="0" indent="0" algn="l" defTabSz="684213" rtl="0" eaLnBrk="1" fontAlgn="base" latinLnBrk="0" hangingPunct="1">
                <a:lnSpc>
                  <a:spcPct val="95000"/>
                </a:lnSpc>
                <a:spcBef>
                  <a:spcPts val="1075"/>
                </a:spcBef>
                <a:spcAft>
                  <a:spcPct val="0"/>
                </a:spcAft>
                <a:buClr>
                  <a:schemeClr val="tx2"/>
                </a:buClr>
                <a:buSzPct val="90000"/>
                <a:buFont typeface="Arial" panose="020B0604020202020204" pitchFamily="34" charset="0"/>
                <a:buNone/>
                <a:tabLst/>
                <a:defRPr lang="en-US" sz="8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Bef>
                  <a:spcPts val="0"/>
                </a:spcBef>
                <a:spcAft>
                  <a:spcPts val="0"/>
                </a:spcAft>
              </a:pPr>
              <a:r>
                <a:rPr lang="en-US" sz="900" b="1">
                  <a:solidFill>
                    <a:schemeClr val="bg1"/>
                  </a:solidFill>
                  <a:latin typeface="+mn-lt"/>
                  <a:cs typeface="CiscoSansTT" panose="020B0503020201020303" pitchFamily="34" charset="0"/>
                </a:rPr>
                <a:t>Bold  &lt; 10 pt</a:t>
              </a:r>
            </a:p>
          </p:txBody>
        </p:sp>
      </p:grpSp>
      <p:sp>
        <p:nvSpPr>
          <p:cNvPr id="7" name="Footer Placeholder 6">
            <a:extLst>
              <a:ext uri="{FF2B5EF4-FFF2-40B4-BE49-F238E27FC236}">
                <a16:creationId xmlns:a16="http://schemas.microsoft.com/office/drawing/2014/main" id="{2F23DEC1-754E-6D72-2780-DB3D0AF9C2C3}"/>
              </a:ext>
            </a:extLst>
          </p:cNvPr>
          <p:cNvSpPr>
            <a:spLocks noGrp="1"/>
          </p:cNvSpPr>
          <p:nvPr>
            <p:ph type="ftr" sz="quarter" idx="11"/>
          </p:nvPr>
        </p:nvSpPr>
        <p:spPr/>
        <p:txBody>
          <a:bodyPr/>
          <a:lstStyle/>
          <a:p>
            <a:pPr defTabSz="814318">
              <a:defRPr/>
            </a:pPr>
            <a:r>
              <a:rPr lang="en-US"/>
              <a:t>Session ID: BRKSEC-XXXX</a:t>
            </a:r>
          </a:p>
        </p:txBody>
      </p:sp>
    </p:spTree>
    <p:extLst>
      <p:ext uri="{BB962C8B-B14F-4D97-AF65-F5344CB8AC3E}">
        <p14:creationId xmlns:p14="http://schemas.microsoft.com/office/powerpoint/2010/main" val="49904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204BE-808C-9DB6-85F8-9E1A1EBF820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7C222EC-3AF3-D03F-6E4A-FA221251118E}"/>
              </a:ext>
            </a:extLst>
          </p:cNvPr>
          <p:cNvSpPr>
            <a:spLocks noGrp="1"/>
          </p:cNvSpPr>
          <p:nvPr>
            <p:ph type="title"/>
          </p:nvPr>
        </p:nvSpPr>
        <p:spPr/>
        <p:txBody>
          <a:bodyPr/>
          <a:lstStyle/>
          <a:p>
            <a:r>
              <a:rPr lang="en-US" sz="3200"/>
              <a:t>Colors and elements</a:t>
            </a:r>
            <a:endParaRPr lang="en-US"/>
          </a:p>
        </p:txBody>
      </p:sp>
      <p:sp>
        <p:nvSpPr>
          <p:cNvPr id="37" name="Text Placeholder 5">
            <a:extLst>
              <a:ext uri="{FF2B5EF4-FFF2-40B4-BE49-F238E27FC236}">
                <a16:creationId xmlns:a16="http://schemas.microsoft.com/office/drawing/2014/main" id="{A132A488-C8D2-C124-9B6E-B53070DC093C}"/>
              </a:ext>
            </a:extLst>
          </p:cNvPr>
          <p:cNvSpPr txBox="1">
            <a:spLocks/>
          </p:cNvSpPr>
          <p:nvPr/>
        </p:nvSpPr>
        <p:spPr>
          <a:xfrm>
            <a:off x="323850" y="1061965"/>
            <a:ext cx="2708766" cy="232572"/>
          </a:xfrm>
          <a:prstGeom prst="rect">
            <a:avLst/>
          </a:prstGeom>
        </p:spPr>
        <p:txBody>
          <a:bodyPr vert="horz" lIns="0" tIns="0" rIns="0" bIns="0" rtlCol="0">
            <a:noAutofit/>
          </a:bodyPr>
          <a:lstStyle>
            <a:lvl1pPr marL="0" marR="0" indent="0" algn="l" defTabSz="912031"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lang="en-US" sz="1400" b="0" i="0" kern="1200" baseline="0">
                <a:solidFill>
                  <a:schemeClr val="bg2"/>
                </a:solidFill>
                <a:latin typeface="+mn-lt"/>
                <a:ea typeface="ＭＳ Ｐゴシック" charset="0"/>
                <a:cs typeface="CiscoSansTT Light" panose="020B0503020201020303" pitchFamily="34" charset="0"/>
              </a:defRPr>
            </a:lvl1pPr>
            <a:lvl2pPr marL="406262" indent="0" algn="l" defTabSz="912031" rtl="0" eaLnBrk="1" fontAlgn="base" hangingPunct="1">
              <a:lnSpc>
                <a:spcPct val="95000"/>
              </a:lnSpc>
              <a:spcBef>
                <a:spcPts val="800"/>
              </a:spcBef>
              <a:spcAft>
                <a:spcPct val="0"/>
              </a:spcAft>
              <a:buClr>
                <a:schemeClr val="accent1"/>
              </a:buClr>
              <a:buFont typeface="Arial" charset="0"/>
              <a:buNone/>
              <a:defRPr lang="en-US" sz="2000" kern="1200">
                <a:solidFill>
                  <a:schemeClr val="bg2"/>
                </a:solidFill>
                <a:latin typeface="+mn-lt"/>
                <a:ea typeface="ＭＳ Ｐゴシック" charset="0"/>
                <a:cs typeface="CiscoSans"/>
              </a:defRPr>
            </a:lvl2pPr>
            <a:lvl3pPr marL="569710" indent="0" algn="l" defTabSz="912031" rtl="0" eaLnBrk="1" fontAlgn="base" hangingPunct="1">
              <a:lnSpc>
                <a:spcPct val="95000"/>
              </a:lnSpc>
              <a:spcBef>
                <a:spcPts val="833"/>
              </a:spcBef>
              <a:spcAft>
                <a:spcPct val="0"/>
              </a:spcAft>
              <a:buClr>
                <a:schemeClr val="accent1"/>
              </a:buClr>
              <a:buFont typeface="Arial" charset="0"/>
              <a:buNone/>
              <a:defRPr lang="en-US" sz="1799" kern="1200">
                <a:solidFill>
                  <a:schemeClr val="bg2"/>
                </a:solidFill>
                <a:latin typeface="+mn-lt"/>
                <a:ea typeface="ＭＳ Ｐゴシック" charset="0"/>
                <a:cs typeface="CiscoSans"/>
              </a:defRPr>
            </a:lvl3pPr>
            <a:lvl4pPr marL="688735" indent="0" algn="l" defTabSz="912031" rtl="0" eaLnBrk="1" fontAlgn="base" hangingPunct="1">
              <a:lnSpc>
                <a:spcPct val="95000"/>
              </a:lnSpc>
              <a:spcBef>
                <a:spcPts val="833"/>
              </a:spcBef>
              <a:spcAft>
                <a:spcPct val="0"/>
              </a:spcAft>
              <a:buClr>
                <a:schemeClr val="accent1"/>
              </a:buClr>
              <a:buFont typeface="Arial" charset="0"/>
              <a:buNone/>
              <a:defRPr lang="en-US" sz="1599" kern="1200">
                <a:solidFill>
                  <a:schemeClr val="bg2"/>
                </a:solidFill>
                <a:latin typeface="+mn-lt"/>
                <a:ea typeface="ＭＳ Ｐゴシック" charset="0"/>
                <a:cs typeface="CiscoSans"/>
              </a:defRPr>
            </a:lvl4pPr>
            <a:lvl5pPr marL="801406" indent="0" algn="l" defTabSz="912031" rtl="0" eaLnBrk="1" fontAlgn="base" hangingPunct="1">
              <a:lnSpc>
                <a:spcPct val="95000"/>
              </a:lnSpc>
              <a:spcBef>
                <a:spcPts val="833"/>
              </a:spcBef>
              <a:spcAft>
                <a:spcPct val="0"/>
              </a:spcAft>
              <a:buClr>
                <a:schemeClr val="accent1"/>
              </a:buClr>
              <a:buFont typeface="Arial" charset="0"/>
              <a:buNone/>
              <a:defRPr lang="en-US" sz="1400" kern="1200">
                <a:solidFill>
                  <a:schemeClr val="bg2"/>
                </a:solidFill>
                <a:latin typeface="+mn-lt"/>
                <a:ea typeface="ＭＳ Ｐゴシック" charset="0"/>
                <a:cs typeface="CiscoSans"/>
              </a:defRPr>
            </a:lvl5pPr>
            <a:lvl6pPr marL="1151489" indent="-228530" algn="l" defTabSz="914117" rtl="0" eaLnBrk="1" latinLnBrk="0" hangingPunct="1">
              <a:spcBef>
                <a:spcPts val="800"/>
              </a:spcBef>
              <a:buFont typeface="Arial" pitchFamily="34" charset="0"/>
              <a:buChar char="•"/>
              <a:defRPr sz="1199" kern="1200" baseline="0">
                <a:solidFill>
                  <a:schemeClr val="tx1"/>
                </a:solidFill>
                <a:latin typeface="+mn-lt"/>
                <a:ea typeface="+mn-ea"/>
                <a:cs typeface="+mn-cs"/>
              </a:defRPr>
            </a:lvl6pPr>
            <a:lvl7pPr marL="1247446" indent="-228499" algn="l" defTabSz="914117"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199409" indent="0" algn="l" defTabSz="914117" rtl="0" eaLnBrk="1" latinLnBrk="0" hangingPunct="1">
              <a:spcBef>
                <a:spcPct val="20000"/>
              </a:spcBef>
              <a:buFont typeface="Arial" pitchFamily="34" charset="0"/>
              <a:buNone/>
              <a:defRPr sz="2000" kern="1200">
                <a:solidFill>
                  <a:schemeClr val="tx1"/>
                </a:solidFill>
                <a:latin typeface="+mn-lt"/>
                <a:ea typeface="+mn-ea"/>
                <a:cs typeface="+mn-cs"/>
              </a:defRPr>
            </a:lvl8pPr>
            <a:lvl9pPr marL="3884995" indent="-228530" algn="l" defTabSz="9141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800"/>
              </a:spcAft>
              <a:buClr>
                <a:schemeClr val="accent1"/>
              </a:buClr>
            </a:pPr>
            <a:r>
              <a:rPr lang="en-US" b="1">
                <a:solidFill>
                  <a:schemeClr val="bg1"/>
                </a:solidFill>
                <a:cs typeface="CiscoSansTT" panose="020B0503020201020303"/>
              </a:rPr>
              <a:t>New brand colors</a:t>
            </a:r>
          </a:p>
          <a:p>
            <a:pPr>
              <a:lnSpc>
                <a:spcPct val="100000"/>
              </a:lnSpc>
              <a:spcAft>
                <a:spcPts val="800"/>
              </a:spcAft>
              <a:buClr>
                <a:schemeClr val="accent1"/>
              </a:buClr>
            </a:pPr>
            <a:r>
              <a:rPr lang="en-US" sz="1050">
                <a:solidFill>
                  <a:schemeClr val="bg1"/>
                </a:solidFill>
                <a:cs typeface="CiscoSansTT" panose="020B0503020201020303"/>
              </a:rPr>
              <a:t>Our new palette consists of a base palette used as backgrounds and primary text colors on communications, and a secondary palette of vibrant colors to be leveraged as accents on the base colors. Most communications will leverage our base palette, primarily using White in the dark template and Midnight Blue in the light template. The base palette is the foundation to leverage our secondary palette, either as tints or solids. The secondary palette consists of four colors, reserved for intentional use within layouts to create a bit of vibrancy and energy. Various shades of grey may be used in supporting roles. </a:t>
            </a:r>
          </a:p>
        </p:txBody>
      </p:sp>
      <p:sp>
        <p:nvSpPr>
          <p:cNvPr id="38" name="Text Placeholder 5">
            <a:extLst>
              <a:ext uri="{FF2B5EF4-FFF2-40B4-BE49-F238E27FC236}">
                <a16:creationId xmlns:a16="http://schemas.microsoft.com/office/drawing/2014/main" id="{0E523383-10F6-477B-2DFC-411F00CD966D}"/>
              </a:ext>
            </a:extLst>
          </p:cNvPr>
          <p:cNvSpPr txBox="1">
            <a:spLocks/>
          </p:cNvSpPr>
          <p:nvPr/>
        </p:nvSpPr>
        <p:spPr>
          <a:xfrm>
            <a:off x="313835" y="4652721"/>
            <a:ext cx="2647480" cy="232572"/>
          </a:xfrm>
          <a:prstGeom prst="rect">
            <a:avLst/>
          </a:prstGeom>
        </p:spPr>
        <p:txBody>
          <a:bodyPr vert="horz" lIns="0" tIns="0" rIns="0" bIns="0" rtlCol="0">
            <a:noAutofit/>
          </a:bodyPr>
          <a:lstStyle>
            <a:lvl1pPr marL="0" marR="0" indent="0" algn="l" defTabSz="912031"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lang="en-US" sz="1400" b="0" i="0" kern="1200" baseline="0">
                <a:solidFill>
                  <a:schemeClr val="bg2"/>
                </a:solidFill>
                <a:latin typeface="+mn-lt"/>
                <a:ea typeface="ＭＳ Ｐゴシック" charset="0"/>
                <a:cs typeface="CiscoSansTT Light" panose="020B0503020201020303" pitchFamily="34" charset="0"/>
              </a:defRPr>
            </a:lvl1pPr>
            <a:lvl2pPr marL="406262" indent="0" algn="l" defTabSz="912031" rtl="0" eaLnBrk="1" fontAlgn="base" hangingPunct="1">
              <a:lnSpc>
                <a:spcPct val="95000"/>
              </a:lnSpc>
              <a:spcBef>
                <a:spcPts val="800"/>
              </a:spcBef>
              <a:spcAft>
                <a:spcPct val="0"/>
              </a:spcAft>
              <a:buClr>
                <a:schemeClr val="accent1"/>
              </a:buClr>
              <a:buFont typeface="Arial" charset="0"/>
              <a:buNone/>
              <a:defRPr lang="en-US" sz="2000" kern="1200">
                <a:solidFill>
                  <a:schemeClr val="bg2"/>
                </a:solidFill>
                <a:latin typeface="+mn-lt"/>
                <a:ea typeface="ＭＳ Ｐゴシック" charset="0"/>
                <a:cs typeface="CiscoSans"/>
              </a:defRPr>
            </a:lvl2pPr>
            <a:lvl3pPr marL="569710" indent="0" algn="l" defTabSz="912031" rtl="0" eaLnBrk="1" fontAlgn="base" hangingPunct="1">
              <a:lnSpc>
                <a:spcPct val="95000"/>
              </a:lnSpc>
              <a:spcBef>
                <a:spcPts val="833"/>
              </a:spcBef>
              <a:spcAft>
                <a:spcPct val="0"/>
              </a:spcAft>
              <a:buClr>
                <a:schemeClr val="accent1"/>
              </a:buClr>
              <a:buFont typeface="Arial" charset="0"/>
              <a:buNone/>
              <a:defRPr lang="en-US" sz="1799" kern="1200">
                <a:solidFill>
                  <a:schemeClr val="bg2"/>
                </a:solidFill>
                <a:latin typeface="+mn-lt"/>
                <a:ea typeface="ＭＳ Ｐゴシック" charset="0"/>
                <a:cs typeface="CiscoSans"/>
              </a:defRPr>
            </a:lvl3pPr>
            <a:lvl4pPr marL="688735" indent="0" algn="l" defTabSz="912031" rtl="0" eaLnBrk="1" fontAlgn="base" hangingPunct="1">
              <a:lnSpc>
                <a:spcPct val="95000"/>
              </a:lnSpc>
              <a:spcBef>
                <a:spcPts val="833"/>
              </a:spcBef>
              <a:spcAft>
                <a:spcPct val="0"/>
              </a:spcAft>
              <a:buClr>
                <a:schemeClr val="accent1"/>
              </a:buClr>
              <a:buFont typeface="Arial" charset="0"/>
              <a:buNone/>
              <a:defRPr lang="en-US" sz="1599" kern="1200">
                <a:solidFill>
                  <a:schemeClr val="bg2"/>
                </a:solidFill>
                <a:latin typeface="+mn-lt"/>
                <a:ea typeface="ＭＳ Ｐゴシック" charset="0"/>
                <a:cs typeface="CiscoSans"/>
              </a:defRPr>
            </a:lvl4pPr>
            <a:lvl5pPr marL="801406" indent="0" algn="l" defTabSz="912031" rtl="0" eaLnBrk="1" fontAlgn="base" hangingPunct="1">
              <a:lnSpc>
                <a:spcPct val="95000"/>
              </a:lnSpc>
              <a:spcBef>
                <a:spcPts val="833"/>
              </a:spcBef>
              <a:spcAft>
                <a:spcPct val="0"/>
              </a:spcAft>
              <a:buClr>
                <a:schemeClr val="accent1"/>
              </a:buClr>
              <a:buFont typeface="Arial" charset="0"/>
              <a:buNone/>
              <a:defRPr lang="en-US" sz="1400" kern="1200">
                <a:solidFill>
                  <a:schemeClr val="bg2"/>
                </a:solidFill>
                <a:latin typeface="+mn-lt"/>
                <a:ea typeface="ＭＳ Ｐゴシック" charset="0"/>
                <a:cs typeface="CiscoSans"/>
              </a:defRPr>
            </a:lvl5pPr>
            <a:lvl6pPr marL="1151489" indent="-228530" algn="l" defTabSz="914117" rtl="0" eaLnBrk="1" latinLnBrk="0" hangingPunct="1">
              <a:spcBef>
                <a:spcPts val="800"/>
              </a:spcBef>
              <a:buFont typeface="Arial" pitchFamily="34" charset="0"/>
              <a:buChar char="•"/>
              <a:defRPr sz="1199" kern="1200" baseline="0">
                <a:solidFill>
                  <a:schemeClr val="tx1"/>
                </a:solidFill>
                <a:latin typeface="+mn-lt"/>
                <a:ea typeface="+mn-ea"/>
                <a:cs typeface="+mn-cs"/>
              </a:defRPr>
            </a:lvl6pPr>
            <a:lvl7pPr marL="1247446" indent="-228499" algn="l" defTabSz="914117"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199409" indent="0" algn="l" defTabSz="914117" rtl="0" eaLnBrk="1" latinLnBrk="0" hangingPunct="1">
              <a:spcBef>
                <a:spcPct val="20000"/>
              </a:spcBef>
              <a:buFont typeface="Arial" pitchFamily="34" charset="0"/>
              <a:buNone/>
              <a:defRPr sz="2000" kern="1200">
                <a:solidFill>
                  <a:schemeClr val="tx1"/>
                </a:solidFill>
                <a:latin typeface="+mn-lt"/>
                <a:ea typeface="+mn-ea"/>
                <a:cs typeface="+mn-cs"/>
              </a:defRPr>
            </a:lvl8pPr>
            <a:lvl9pPr marL="3884995" indent="-228530" algn="l" defTabSz="9141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800"/>
              </a:spcAft>
              <a:buClr>
                <a:schemeClr val="accent1"/>
              </a:buClr>
            </a:pPr>
            <a:r>
              <a:rPr lang="en-US" b="1">
                <a:solidFill>
                  <a:schemeClr val="bg1"/>
                </a:solidFill>
                <a:cs typeface="CiscoSansTT" panose="020B0503020201020303"/>
              </a:rPr>
              <a:t>Elements</a:t>
            </a:r>
          </a:p>
          <a:p>
            <a:pPr marL="0" indent="0">
              <a:lnSpc>
                <a:spcPct val="100000"/>
              </a:lnSpc>
              <a:spcBef>
                <a:spcPts val="0"/>
              </a:spcBef>
              <a:spcAft>
                <a:spcPts val="1200"/>
              </a:spcAft>
              <a:buNone/>
            </a:pPr>
            <a:r>
              <a:rPr lang="en-US" sz="1050">
                <a:solidFill>
                  <a:schemeClr val="bg1"/>
                </a:solidFill>
                <a:cs typeface="CiscoSansTT" panose="020B0503020201020303"/>
              </a:rPr>
              <a:t>Depending on the template, either White or Midnight Blue lines are recommended for miscellaneous lines, diagram connectors, leaders, and basic drawings. Use gradients sparingly. Avoid gradient and solid filled shapes. </a:t>
            </a:r>
            <a:endParaRPr lang="en-US" sz="1050" strike="sngStrike">
              <a:solidFill>
                <a:schemeClr val="bg1"/>
              </a:solidFill>
              <a:cs typeface="CiscoSansTT" panose="020B0503020201020303"/>
            </a:endParaRPr>
          </a:p>
        </p:txBody>
      </p:sp>
      <p:grpSp>
        <p:nvGrpSpPr>
          <p:cNvPr id="2" name="Group 1" descr="Line treatment samples">
            <a:extLst>
              <a:ext uri="{FF2B5EF4-FFF2-40B4-BE49-F238E27FC236}">
                <a16:creationId xmlns:a16="http://schemas.microsoft.com/office/drawing/2014/main" id="{C67AC1C8-EFBB-754B-ED41-FE6DCDCA95D0}"/>
              </a:ext>
            </a:extLst>
          </p:cNvPr>
          <p:cNvGrpSpPr/>
          <p:nvPr/>
        </p:nvGrpSpPr>
        <p:grpSpPr>
          <a:xfrm>
            <a:off x="4103869" y="4918293"/>
            <a:ext cx="4016003" cy="326453"/>
            <a:chOff x="4103869" y="4918293"/>
            <a:chExt cx="4016003" cy="326453"/>
          </a:xfrm>
        </p:grpSpPr>
        <p:sp>
          <p:nvSpPr>
            <p:cNvPr id="3" name="Text Placeholder 5" descr="Line treatments">
              <a:extLst>
                <a:ext uri="{FF2B5EF4-FFF2-40B4-BE49-F238E27FC236}">
                  <a16:creationId xmlns:a16="http://schemas.microsoft.com/office/drawing/2014/main" id="{D920856C-F720-8A9F-1A25-E6A334260E01}"/>
                </a:ext>
              </a:extLst>
            </p:cNvPr>
            <p:cNvSpPr txBox="1">
              <a:spLocks/>
            </p:cNvSpPr>
            <p:nvPr/>
          </p:nvSpPr>
          <p:spPr>
            <a:xfrm>
              <a:off x="4103869" y="4918293"/>
              <a:ext cx="2028069" cy="326453"/>
            </a:xfrm>
            <a:prstGeom prst="rect">
              <a:avLst/>
            </a:prstGeom>
          </p:spPr>
          <p:txBody>
            <a:bodyPr vert="horz" lIns="45720" tIns="45720" rIns="45720" bIns="45720" rtlCol="0">
              <a:noAutofit/>
            </a:bodyPr>
            <a:lstStyle>
              <a:lvl1pPr marL="0" marR="0" indent="0" algn="l" defTabSz="912031"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lang="en-US" sz="1400" b="0" i="0" kern="1200" baseline="0">
                  <a:solidFill>
                    <a:schemeClr val="bg2"/>
                  </a:solidFill>
                  <a:latin typeface="+mn-lt"/>
                  <a:ea typeface="ＭＳ Ｐゴシック" charset="0"/>
                  <a:cs typeface="CiscoSansTT Light" panose="020B0503020201020303" pitchFamily="34" charset="0"/>
                </a:defRPr>
              </a:lvl1pPr>
              <a:lvl2pPr marL="406262" indent="0" algn="l" defTabSz="912031" rtl="0" eaLnBrk="1" fontAlgn="base" hangingPunct="1">
                <a:lnSpc>
                  <a:spcPct val="95000"/>
                </a:lnSpc>
                <a:spcBef>
                  <a:spcPts val="800"/>
                </a:spcBef>
                <a:spcAft>
                  <a:spcPct val="0"/>
                </a:spcAft>
                <a:buClr>
                  <a:schemeClr val="accent1"/>
                </a:buClr>
                <a:buFont typeface="Arial" charset="0"/>
                <a:buNone/>
                <a:defRPr lang="en-US" sz="2000" kern="1200">
                  <a:solidFill>
                    <a:schemeClr val="bg2"/>
                  </a:solidFill>
                  <a:latin typeface="+mn-lt"/>
                  <a:ea typeface="ＭＳ Ｐゴシック" charset="0"/>
                  <a:cs typeface="CiscoSans"/>
                </a:defRPr>
              </a:lvl2pPr>
              <a:lvl3pPr marL="569710" indent="0" algn="l" defTabSz="912031" rtl="0" eaLnBrk="1" fontAlgn="base" hangingPunct="1">
                <a:lnSpc>
                  <a:spcPct val="95000"/>
                </a:lnSpc>
                <a:spcBef>
                  <a:spcPts val="833"/>
                </a:spcBef>
                <a:spcAft>
                  <a:spcPct val="0"/>
                </a:spcAft>
                <a:buClr>
                  <a:schemeClr val="accent1"/>
                </a:buClr>
                <a:buFont typeface="Arial" charset="0"/>
                <a:buNone/>
                <a:defRPr lang="en-US" sz="1799" kern="1200">
                  <a:solidFill>
                    <a:schemeClr val="bg2"/>
                  </a:solidFill>
                  <a:latin typeface="+mn-lt"/>
                  <a:ea typeface="ＭＳ Ｐゴシック" charset="0"/>
                  <a:cs typeface="CiscoSans"/>
                </a:defRPr>
              </a:lvl3pPr>
              <a:lvl4pPr marL="688735" indent="0" algn="l" defTabSz="912031" rtl="0" eaLnBrk="1" fontAlgn="base" hangingPunct="1">
                <a:lnSpc>
                  <a:spcPct val="95000"/>
                </a:lnSpc>
                <a:spcBef>
                  <a:spcPts val="833"/>
                </a:spcBef>
                <a:spcAft>
                  <a:spcPct val="0"/>
                </a:spcAft>
                <a:buClr>
                  <a:schemeClr val="accent1"/>
                </a:buClr>
                <a:buFont typeface="Arial" charset="0"/>
                <a:buNone/>
                <a:defRPr lang="en-US" sz="1599" kern="1200">
                  <a:solidFill>
                    <a:schemeClr val="bg2"/>
                  </a:solidFill>
                  <a:latin typeface="+mn-lt"/>
                  <a:ea typeface="ＭＳ Ｐゴシック" charset="0"/>
                  <a:cs typeface="CiscoSans"/>
                </a:defRPr>
              </a:lvl4pPr>
              <a:lvl5pPr marL="801406" indent="0" algn="l" defTabSz="912031" rtl="0" eaLnBrk="1" fontAlgn="base" hangingPunct="1">
                <a:lnSpc>
                  <a:spcPct val="95000"/>
                </a:lnSpc>
                <a:spcBef>
                  <a:spcPts val="833"/>
                </a:spcBef>
                <a:spcAft>
                  <a:spcPct val="0"/>
                </a:spcAft>
                <a:buClr>
                  <a:schemeClr val="accent1"/>
                </a:buClr>
                <a:buFont typeface="Arial" charset="0"/>
                <a:buNone/>
                <a:defRPr lang="en-US" sz="1400" kern="1200">
                  <a:solidFill>
                    <a:schemeClr val="bg2"/>
                  </a:solidFill>
                  <a:latin typeface="+mn-lt"/>
                  <a:ea typeface="ＭＳ Ｐゴシック" charset="0"/>
                  <a:cs typeface="CiscoSans"/>
                </a:defRPr>
              </a:lvl5pPr>
              <a:lvl6pPr marL="1151489" indent="-228530" algn="l" defTabSz="914117" rtl="0" eaLnBrk="1" latinLnBrk="0" hangingPunct="1">
                <a:spcBef>
                  <a:spcPts val="800"/>
                </a:spcBef>
                <a:buFont typeface="Arial" pitchFamily="34" charset="0"/>
                <a:buChar char="•"/>
                <a:defRPr sz="1199" kern="1200" baseline="0">
                  <a:solidFill>
                    <a:schemeClr val="tx1"/>
                  </a:solidFill>
                  <a:latin typeface="+mn-lt"/>
                  <a:ea typeface="+mn-ea"/>
                  <a:cs typeface="+mn-cs"/>
                </a:defRPr>
              </a:lvl6pPr>
              <a:lvl7pPr marL="1247446" indent="-228499" algn="l" defTabSz="914117"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199409" indent="0" algn="l" defTabSz="914117" rtl="0" eaLnBrk="1" latinLnBrk="0" hangingPunct="1">
                <a:spcBef>
                  <a:spcPct val="20000"/>
                </a:spcBef>
                <a:buFont typeface="Arial" pitchFamily="34" charset="0"/>
                <a:buNone/>
                <a:defRPr sz="2000" kern="1200">
                  <a:solidFill>
                    <a:schemeClr val="tx1"/>
                  </a:solidFill>
                  <a:latin typeface="+mn-lt"/>
                  <a:ea typeface="+mn-ea"/>
                  <a:cs typeface="+mn-cs"/>
                </a:defRPr>
              </a:lvl8pPr>
              <a:lvl9pPr marL="3884995" indent="-228530" algn="l" defTabSz="9141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300"/>
                </a:spcAft>
                <a:buClr>
                  <a:schemeClr val="accent1"/>
                </a:buClr>
              </a:pPr>
              <a:r>
                <a:rPr lang="en-US" sz="1200">
                  <a:solidFill>
                    <a:schemeClr val="bg1"/>
                  </a:solidFill>
                  <a:cs typeface="CiscoSansTT" panose="020B0503020201020303"/>
                </a:rPr>
                <a:t>1.25 pt lines</a:t>
              </a:r>
            </a:p>
            <a:p>
              <a:pPr>
                <a:lnSpc>
                  <a:spcPct val="100000"/>
                </a:lnSpc>
                <a:spcAft>
                  <a:spcPts val="300"/>
                </a:spcAft>
              </a:pPr>
              <a:r>
                <a:rPr lang="en-US" sz="700">
                  <a:solidFill>
                    <a:schemeClr val="bg1"/>
                  </a:solidFill>
                  <a:cs typeface="CiscoSansTT" panose="020B0503020201020303"/>
                </a:rPr>
                <a:t>Standard line treatments</a:t>
              </a:r>
            </a:p>
          </p:txBody>
        </p:sp>
        <p:grpSp>
          <p:nvGrpSpPr>
            <p:cNvPr id="4" name="Group 3" descr="Standard White lines">
              <a:extLst>
                <a:ext uri="{FF2B5EF4-FFF2-40B4-BE49-F238E27FC236}">
                  <a16:creationId xmlns:a16="http://schemas.microsoft.com/office/drawing/2014/main" id="{8859F5AA-101F-EC0C-7BEB-9D8A17E6C079}"/>
                </a:ext>
              </a:extLst>
            </p:cNvPr>
            <p:cNvGrpSpPr/>
            <p:nvPr/>
          </p:nvGrpSpPr>
          <p:grpSpPr>
            <a:xfrm>
              <a:off x="5933537" y="5093653"/>
              <a:ext cx="2186335" cy="77860"/>
              <a:chOff x="6233083" y="5500600"/>
              <a:chExt cx="2064611" cy="0"/>
            </a:xfrm>
          </p:grpSpPr>
          <p:cxnSp>
            <p:nvCxnSpPr>
              <p:cNvPr id="5" name="Straight Connector 4">
                <a:extLst>
                  <a:ext uri="{FF2B5EF4-FFF2-40B4-BE49-F238E27FC236}">
                    <a16:creationId xmlns:a16="http://schemas.microsoft.com/office/drawing/2014/main" id="{74DA896B-0FA5-B777-493F-EDF9184234EE}"/>
                  </a:ext>
                </a:extLst>
              </p:cNvPr>
              <p:cNvCxnSpPr>
                <a:cxnSpLocks/>
              </p:cNvCxnSpPr>
              <p:nvPr/>
            </p:nvCxnSpPr>
            <p:spPr>
              <a:xfrm>
                <a:off x="6233083" y="5500600"/>
                <a:ext cx="853516" cy="0"/>
              </a:xfrm>
              <a:prstGeom prst="line">
                <a:avLst/>
              </a:prstGeom>
              <a:noFill/>
              <a:ln w="15875" cap="rnd">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6" name="Straight Connector 5">
                <a:extLst>
                  <a:ext uri="{FF2B5EF4-FFF2-40B4-BE49-F238E27FC236}">
                    <a16:creationId xmlns:a16="http://schemas.microsoft.com/office/drawing/2014/main" id="{DA5D4A5A-B8F4-0EF9-6721-D583EE877462}"/>
                  </a:ext>
                </a:extLst>
              </p:cNvPr>
              <p:cNvCxnSpPr>
                <a:cxnSpLocks/>
              </p:cNvCxnSpPr>
              <p:nvPr/>
            </p:nvCxnSpPr>
            <p:spPr>
              <a:xfrm>
                <a:off x="7430662" y="5500600"/>
                <a:ext cx="867032" cy="0"/>
              </a:xfrm>
              <a:prstGeom prst="line">
                <a:avLst/>
              </a:prstGeom>
              <a:noFill/>
              <a:ln w="15875" cap="rnd">
                <a:solidFill>
                  <a:schemeClr val="bg1"/>
                </a:solidFill>
                <a:tailEnd type="arrow" w="lg" len="med"/>
              </a:ln>
              <a:effectLst/>
            </p:spPr>
            <p:style>
              <a:lnRef idx="2">
                <a:schemeClr val="accent1">
                  <a:shade val="50000"/>
                </a:schemeClr>
              </a:lnRef>
              <a:fillRef idx="1">
                <a:schemeClr val="accent1"/>
              </a:fillRef>
              <a:effectRef idx="0">
                <a:schemeClr val="accent1"/>
              </a:effectRef>
              <a:fontRef idx="minor">
                <a:schemeClr val="lt1"/>
              </a:fontRef>
            </p:style>
          </p:cxnSp>
        </p:grpSp>
      </p:grpSp>
      <p:grpSp>
        <p:nvGrpSpPr>
          <p:cNvPr id="7" name="Group 6" descr="Icon samples">
            <a:extLst>
              <a:ext uri="{FF2B5EF4-FFF2-40B4-BE49-F238E27FC236}">
                <a16:creationId xmlns:a16="http://schemas.microsoft.com/office/drawing/2014/main" id="{5E7BFA3D-D352-3105-1020-A6F163AFCDF3}"/>
              </a:ext>
            </a:extLst>
          </p:cNvPr>
          <p:cNvGrpSpPr/>
          <p:nvPr/>
        </p:nvGrpSpPr>
        <p:grpSpPr>
          <a:xfrm>
            <a:off x="4102290" y="5544617"/>
            <a:ext cx="3895859" cy="464111"/>
            <a:chOff x="4102290" y="5544617"/>
            <a:chExt cx="3895859" cy="464111"/>
          </a:xfrm>
        </p:grpSpPr>
        <p:sp>
          <p:nvSpPr>
            <p:cNvPr id="8" name="Text Placeholder 5">
              <a:extLst>
                <a:ext uri="{FF2B5EF4-FFF2-40B4-BE49-F238E27FC236}">
                  <a16:creationId xmlns:a16="http://schemas.microsoft.com/office/drawing/2014/main" id="{0FA87692-1075-0D43-2C2D-BF7E625908F4}"/>
                </a:ext>
              </a:extLst>
            </p:cNvPr>
            <p:cNvSpPr txBox="1">
              <a:spLocks/>
            </p:cNvSpPr>
            <p:nvPr/>
          </p:nvSpPr>
          <p:spPr>
            <a:xfrm>
              <a:off x="4102290" y="5644597"/>
              <a:ext cx="3662494" cy="275029"/>
            </a:xfrm>
            <a:prstGeom prst="rect">
              <a:avLst/>
            </a:prstGeom>
          </p:spPr>
          <p:txBody>
            <a:bodyPr vert="horz" lIns="45720" tIns="45720" rIns="45720" bIns="45720" rtlCol="0">
              <a:noAutofit/>
            </a:bodyPr>
            <a:lstStyle>
              <a:lvl1pPr marL="0" marR="0" indent="0" algn="l" defTabSz="912031"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lang="en-US" sz="1400" b="0" i="0" kern="1200" baseline="0">
                  <a:solidFill>
                    <a:schemeClr val="bg2"/>
                  </a:solidFill>
                  <a:latin typeface="+mn-lt"/>
                  <a:ea typeface="ＭＳ Ｐゴシック" charset="0"/>
                  <a:cs typeface="CiscoSansTT Light" panose="020B0503020201020303" pitchFamily="34" charset="0"/>
                </a:defRPr>
              </a:lvl1pPr>
              <a:lvl2pPr marL="406262" indent="0" algn="l" defTabSz="912031" rtl="0" eaLnBrk="1" fontAlgn="base" hangingPunct="1">
                <a:lnSpc>
                  <a:spcPct val="95000"/>
                </a:lnSpc>
                <a:spcBef>
                  <a:spcPts val="800"/>
                </a:spcBef>
                <a:spcAft>
                  <a:spcPct val="0"/>
                </a:spcAft>
                <a:buClr>
                  <a:schemeClr val="accent1"/>
                </a:buClr>
                <a:buFont typeface="Arial" charset="0"/>
                <a:buNone/>
                <a:defRPr lang="en-US" sz="2000" kern="1200">
                  <a:solidFill>
                    <a:schemeClr val="bg2"/>
                  </a:solidFill>
                  <a:latin typeface="+mn-lt"/>
                  <a:ea typeface="ＭＳ Ｐゴシック" charset="0"/>
                  <a:cs typeface="CiscoSans"/>
                </a:defRPr>
              </a:lvl2pPr>
              <a:lvl3pPr marL="569710" indent="0" algn="l" defTabSz="912031" rtl="0" eaLnBrk="1" fontAlgn="base" hangingPunct="1">
                <a:lnSpc>
                  <a:spcPct val="95000"/>
                </a:lnSpc>
                <a:spcBef>
                  <a:spcPts val="833"/>
                </a:spcBef>
                <a:spcAft>
                  <a:spcPct val="0"/>
                </a:spcAft>
                <a:buClr>
                  <a:schemeClr val="accent1"/>
                </a:buClr>
                <a:buFont typeface="Arial" charset="0"/>
                <a:buNone/>
                <a:defRPr lang="en-US" sz="1799" kern="1200">
                  <a:solidFill>
                    <a:schemeClr val="bg2"/>
                  </a:solidFill>
                  <a:latin typeface="+mn-lt"/>
                  <a:ea typeface="ＭＳ Ｐゴシック" charset="0"/>
                  <a:cs typeface="CiscoSans"/>
                </a:defRPr>
              </a:lvl3pPr>
              <a:lvl4pPr marL="688735" indent="0" algn="l" defTabSz="912031" rtl="0" eaLnBrk="1" fontAlgn="base" hangingPunct="1">
                <a:lnSpc>
                  <a:spcPct val="95000"/>
                </a:lnSpc>
                <a:spcBef>
                  <a:spcPts val="833"/>
                </a:spcBef>
                <a:spcAft>
                  <a:spcPct val="0"/>
                </a:spcAft>
                <a:buClr>
                  <a:schemeClr val="accent1"/>
                </a:buClr>
                <a:buFont typeface="Arial" charset="0"/>
                <a:buNone/>
                <a:defRPr lang="en-US" sz="1599" kern="1200">
                  <a:solidFill>
                    <a:schemeClr val="bg2"/>
                  </a:solidFill>
                  <a:latin typeface="+mn-lt"/>
                  <a:ea typeface="ＭＳ Ｐゴシック" charset="0"/>
                  <a:cs typeface="CiscoSans"/>
                </a:defRPr>
              </a:lvl4pPr>
              <a:lvl5pPr marL="801406" indent="0" algn="l" defTabSz="912031" rtl="0" eaLnBrk="1" fontAlgn="base" hangingPunct="1">
                <a:lnSpc>
                  <a:spcPct val="95000"/>
                </a:lnSpc>
                <a:spcBef>
                  <a:spcPts val="833"/>
                </a:spcBef>
                <a:spcAft>
                  <a:spcPct val="0"/>
                </a:spcAft>
                <a:buClr>
                  <a:schemeClr val="accent1"/>
                </a:buClr>
                <a:buFont typeface="Arial" charset="0"/>
                <a:buNone/>
                <a:defRPr lang="en-US" sz="1400" kern="1200">
                  <a:solidFill>
                    <a:schemeClr val="bg2"/>
                  </a:solidFill>
                  <a:latin typeface="+mn-lt"/>
                  <a:ea typeface="ＭＳ Ｐゴシック" charset="0"/>
                  <a:cs typeface="CiscoSans"/>
                </a:defRPr>
              </a:lvl5pPr>
              <a:lvl6pPr marL="1151489" indent="-228530" algn="l" defTabSz="914117" rtl="0" eaLnBrk="1" latinLnBrk="0" hangingPunct="1">
                <a:spcBef>
                  <a:spcPts val="800"/>
                </a:spcBef>
                <a:buFont typeface="Arial" pitchFamily="34" charset="0"/>
                <a:buChar char="•"/>
                <a:defRPr sz="1199" kern="1200" baseline="0">
                  <a:solidFill>
                    <a:schemeClr val="tx1"/>
                  </a:solidFill>
                  <a:latin typeface="+mn-lt"/>
                  <a:ea typeface="+mn-ea"/>
                  <a:cs typeface="+mn-cs"/>
                </a:defRPr>
              </a:lvl6pPr>
              <a:lvl7pPr marL="1247446" indent="-228499" algn="l" defTabSz="914117"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199409" indent="0" algn="l" defTabSz="914117" rtl="0" eaLnBrk="1" latinLnBrk="0" hangingPunct="1">
                <a:spcBef>
                  <a:spcPct val="20000"/>
                </a:spcBef>
                <a:buFont typeface="Arial" pitchFamily="34" charset="0"/>
                <a:buNone/>
                <a:defRPr sz="2000" kern="1200">
                  <a:solidFill>
                    <a:schemeClr val="tx1"/>
                  </a:solidFill>
                  <a:latin typeface="+mn-lt"/>
                  <a:ea typeface="+mn-ea"/>
                  <a:cs typeface="+mn-cs"/>
                </a:defRPr>
              </a:lvl8pPr>
              <a:lvl9pPr marL="3884995" indent="-228530" algn="l" defTabSz="9141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300"/>
                </a:spcAft>
                <a:buClr>
                  <a:schemeClr val="accent1"/>
                </a:buClr>
              </a:pPr>
              <a:r>
                <a:rPr lang="en-US" sz="1200">
                  <a:solidFill>
                    <a:schemeClr val="bg1"/>
                  </a:solidFill>
                  <a:cs typeface="CiscoSansTT" panose="020B0503020201020303"/>
                </a:rPr>
                <a:t>Icon samples</a:t>
              </a:r>
            </a:p>
          </p:txBody>
        </p:sp>
        <p:pic>
          <p:nvPicPr>
            <p:cNvPr id="10" name="Graphic 9" descr="Icon: People, together in a circle">
              <a:extLst>
                <a:ext uri="{FF2B5EF4-FFF2-40B4-BE49-F238E27FC236}">
                  <a16:creationId xmlns:a16="http://schemas.microsoft.com/office/drawing/2014/main" id="{DB313DD8-2DAF-FFFB-6826-73B9010AD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3539" y="5544617"/>
              <a:ext cx="464111" cy="464111"/>
            </a:xfrm>
            <a:prstGeom prst="rect">
              <a:avLst/>
            </a:prstGeom>
          </p:spPr>
        </p:pic>
        <p:pic>
          <p:nvPicPr>
            <p:cNvPr id="11" name="Graphic 10" descr="Icon sample: data server">
              <a:extLst>
                <a:ext uri="{FF2B5EF4-FFF2-40B4-BE49-F238E27FC236}">
                  <a16:creationId xmlns:a16="http://schemas.microsoft.com/office/drawing/2014/main" id="{1E5A87C9-A3AC-7C23-5CDD-3F10ED2877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0497" y="5629760"/>
              <a:ext cx="446922" cy="275029"/>
            </a:xfrm>
            <a:prstGeom prst="rect">
              <a:avLst/>
            </a:prstGeom>
          </p:spPr>
        </p:pic>
        <p:pic>
          <p:nvPicPr>
            <p:cNvPr id="12" name="Graphic 11" descr="Icon sample: flexible">
              <a:extLst>
                <a:ext uri="{FF2B5EF4-FFF2-40B4-BE49-F238E27FC236}">
                  <a16:creationId xmlns:a16="http://schemas.microsoft.com/office/drawing/2014/main" id="{EE6D5B34-F8B6-CA29-D3E0-B5FDA7DF1E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1227" y="5573266"/>
              <a:ext cx="446922" cy="435462"/>
            </a:xfrm>
            <a:prstGeom prst="rect">
              <a:avLst/>
            </a:prstGeom>
          </p:spPr>
        </p:pic>
      </p:grpSp>
      <p:grpSp>
        <p:nvGrpSpPr>
          <p:cNvPr id="27" name="Group 26">
            <a:extLst>
              <a:ext uri="{FF2B5EF4-FFF2-40B4-BE49-F238E27FC236}">
                <a16:creationId xmlns:a16="http://schemas.microsoft.com/office/drawing/2014/main" id="{26E5B2A7-5669-2E7F-691C-549B68AFAB78}"/>
              </a:ext>
            </a:extLst>
          </p:cNvPr>
          <p:cNvGrpSpPr/>
          <p:nvPr/>
        </p:nvGrpSpPr>
        <p:grpSpPr>
          <a:xfrm>
            <a:off x="8707667" y="4954475"/>
            <a:ext cx="2837684" cy="914401"/>
            <a:chOff x="8707667" y="4954475"/>
            <a:chExt cx="2837684" cy="914401"/>
          </a:xfrm>
        </p:grpSpPr>
        <p:grpSp>
          <p:nvGrpSpPr>
            <p:cNvPr id="28" name="Group 27" descr="Rounded corner rectangle image showing how to standardize radius corners to a .2.">
              <a:extLst>
                <a:ext uri="{FF2B5EF4-FFF2-40B4-BE49-F238E27FC236}">
                  <a16:creationId xmlns:a16="http://schemas.microsoft.com/office/drawing/2014/main" id="{2D73547F-9B65-F49D-459D-1067E471A76E}"/>
                </a:ext>
              </a:extLst>
            </p:cNvPr>
            <p:cNvGrpSpPr/>
            <p:nvPr/>
          </p:nvGrpSpPr>
          <p:grpSpPr>
            <a:xfrm>
              <a:off x="10308166" y="4954475"/>
              <a:ext cx="1237185" cy="914401"/>
              <a:chOff x="10308166" y="4885314"/>
              <a:chExt cx="1237185" cy="914401"/>
            </a:xfrm>
          </p:grpSpPr>
          <p:sp>
            <p:nvSpPr>
              <p:cNvPr id="30" name="Rectangle: Rounded Corners 29">
                <a:extLst>
                  <a:ext uri="{FF2B5EF4-FFF2-40B4-BE49-F238E27FC236}">
                    <a16:creationId xmlns:a16="http://schemas.microsoft.com/office/drawing/2014/main" id="{6FF78616-C15B-1439-04E7-0546CFDE9914}"/>
                  </a:ext>
                </a:extLst>
              </p:cNvPr>
              <p:cNvSpPr/>
              <p:nvPr/>
            </p:nvSpPr>
            <p:spPr>
              <a:xfrm>
                <a:off x="10308166" y="4885315"/>
                <a:ext cx="1237185" cy="914400"/>
              </a:xfrm>
              <a:prstGeom prst="roundRect">
                <a:avLst>
                  <a:gd name="adj" fmla="val 10012"/>
                </a:avLst>
              </a:prstGeom>
              <a:no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31" name="Oval 30">
                <a:extLst>
                  <a:ext uri="{FF2B5EF4-FFF2-40B4-BE49-F238E27FC236}">
                    <a16:creationId xmlns:a16="http://schemas.microsoft.com/office/drawing/2014/main" id="{707D9652-9B33-8AFE-3E94-B2A16C716348}"/>
                  </a:ext>
                </a:extLst>
              </p:cNvPr>
              <p:cNvSpPr>
                <a:spLocks noChangeAspect="1"/>
              </p:cNvSpPr>
              <p:nvPr/>
            </p:nvSpPr>
            <p:spPr>
              <a:xfrm>
                <a:off x="10310282" y="4885314"/>
                <a:ext cx="182880" cy="182880"/>
              </a:xfrm>
              <a:prstGeom prst="ellipse">
                <a:avLst/>
              </a:pr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32" name="Oval 31">
                <a:extLst>
                  <a:ext uri="{FF2B5EF4-FFF2-40B4-BE49-F238E27FC236}">
                    <a16:creationId xmlns:a16="http://schemas.microsoft.com/office/drawing/2014/main" id="{A2E343E6-2B97-7E3A-CFEA-FC1B3BF6B3CB}"/>
                  </a:ext>
                </a:extLst>
              </p:cNvPr>
              <p:cNvSpPr>
                <a:spLocks noChangeAspect="1"/>
              </p:cNvSpPr>
              <p:nvPr/>
            </p:nvSpPr>
            <p:spPr>
              <a:xfrm>
                <a:off x="10310282" y="5616835"/>
                <a:ext cx="182880" cy="182880"/>
              </a:xfrm>
              <a:prstGeom prst="ellipse">
                <a:avLst/>
              </a:pr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33" name="Oval 32">
                <a:extLst>
                  <a:ext uri="{FF2B5EF4-FFF2-40B4-BE49-F238E27FC236}">
                    <a16:creationId xmlns:a16="http://schemas.microsoft.com/office/drawing/2014/main" id="{2FAB5FF6-058E-4FE7-5E7A-530A89C8C36C}"/>
                  </a:ext>
                </a:extLst>
              </p:cNvPr>
              <p:cNvSpPr>
                <a:spLocks noChangeAspect="1"/>
              </p:cNvSpPr>
              <p:nvPr/>
            </p:nvSpPr>
            <p:spPr>
              <a:xfrm>
                <a:off x="11362471" y="4885314"/>
                <a:ext cx="182880" cy="182880"/>
              </a:xfrm>
              <a:prstGeom prst="ellipse">
                <a:avLst/>
              </a:pr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34" name="Oval 33">
                <a:extLst>
                  <a:ext uri="{FF2B5EF4-FFF2-40B4-BE49-F238E27FC236}">
                    <a16:creationId xmlns:a16="http://schemas.microsoft.com/office/drawing/2014/main" id="{7CF590DE-B741-D9B5-9F25-F958E6183B02}"/>
                  </a:ext>
                </a:extLst>
              </p:cNvPr>
              <p:cNvSpPr>
                <a:spLocks noChangeAspect="1"/>
              </p:cNvSpPr>
              <p:nvPr/>
            </p:nvSpPr>
            <p:spPr>
              <a:xfrm>
                <a:off x="11362471" y="5616835"/>
                <a:ext cx="182880" cy="182880"/>
              </a:xfrm>
              <a:prstGeom prst="ellipse">
                <a:avLst/>
              </a:pr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grpSp>
        <p:sp>
          <p:nvSpPr>
            <p:cNvPr id="29" name="TextBox 28" descr="Rounded corners samples">
              <a:extLst>
                <a:ext uri="{FF2B5EF4-FFF2-40B4-BE49-F238E27FC236}">
                  <a16:creationId xmlns:a16="http://schemas.microsoft.com/office/drawing/2014/main" id="{94FDA806-FD9C-57C5-B1C9-AD7E30B83492}"/>
                </a:ext>
              </a:extLst>
            </p:cNvPr>
            <p:cNvSpPr txBox="1"/>
            <p:nvPr/>
          </p:nvSpPr>
          <p:spPr>
            <a:xfrm>
              <a:off x="8707667" y="4969635"/>
              <a:ext cx="1387246" cy="677108"/>
            </a:xfrm>
            <a:prstGeom prst="rect">
              <a:avLst/>
            </a:prstGeom>
            <a:noFill/>
          </p:spPr>
          <p:txBody>
            <a:bodyPr wrap="square" lIns="0" tIns="0" rIns="0" bIns="0">
              <a:spAutoFit/>
            </a:bodyPr>
            <a:lstStyle/>
            <a:p>
              <a:r>
                <a:rPr lang="en-US" sz="1200">
                  <a:solidFill>
                    <a:schemeClr val="bg1"/>
                  </a:solidFill>
                </a:rPr>
                <a:t>Rounded corners</a:t>
              </a:r>
            </a:p>
            <a:p>
              <a:r>
                <a:rPr lang="en-US" sz="800">
                  <a:solidFill>
                    <a:schemeClr val="bg1"/>
                  </a:solidFill>
                </a:rPr>
                <a:t>Use rounded corners on most container style boxes and picture frames except for titles and segues.</a:t>
              </a:r>
            </a:p>
          </p:txBody>
        </p:sp>
      </p:grpSp>
      <p:grpSp>
        <p:nvGrpSpPr>
          <p:cNvPr id="14" name="Group 13" descr="Brand color values">
            <a:extLst>
              <a:ext uri="{FF2B5EF4-FFF2-40B4-BE49-F238E27FC236}">
                <a16:creationId xmlns:a16="http://schemas.microsoft.com/office/drawing/2014/main" id="{E586EDD0-D7B7-A8A4-FAA6-A1C1357D3317}"/>
              </a:ext>
            </a:extLst>
          </p:cNvPr>
          <p:cNvGrpSpPr/>
          <p:nvPr/>
        </p:nvGrpSpPr>
        <p:grpSpPr>
          <a:xfrm>
            <a:off x="3546919" y="1000032"/>
            <a:ext cx="8131184" cy="3323157"/>
            <a:chOff x="3546919" y="1000032"/>
            <a:chExt cx="8131184" cy="3323157"/>
          </a:xfrm>
        </p:grpSpPr>
        <p:cxnSp>
          <p:nvCxnSpPr>
            <p:cNvPr id="306" name="Straight Connector 305">
              <a:extLst>
                <a:ext uri="{FF2B5EF4-FFF2-40B4-BE49-F238E27FC236}">
                  <a16:creationId xmlns:a16="http://schemas.microsoft.com/office/drawing/2014/main" id="{0B637D7C-7838-535D-E740-FBCBA2E67859}"/>
                </a:ext>
              </a:extLst>
            </p:cNvPr>
            <p:cNvCxnSpPr>
              <a:cxnSpLocks/>
            </p:cNvCxnSpPr>
            <p:nvPr/>
          </p:nvCxnSpPr>
          <p:spPr>
            <a:xfrm>
              <a:off x="3546919" y="1122209"/>
              <a:ext cx="641768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2BD3F70-085A-9F10-8AF5-7ED2B2C3345B}"/>
                </a:ext>
              </a:extLst>
            </p:cNvPr>
            <p:cNvCxnSpPr>
              <a:cxnSpLocks/>
            </p:cNvCxnSpPr>
            <p:nvPr/>
          </p:nvCxnSpPr>
          <p:spPr>
            <a:xfrm>
              <a:off x="3546919" y="1117446"/>
              <a:ext cx="0" cy="8109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4DE1D83-1DF9-B050-2560-9D29D1C738D6}"/>
                </a:ext>
              </a:extLst>
            </p:cNvPr>
            <p:cNvCxnSpPr>
              <a:cxnSpLocks/>
            </p:cNvCxnSpPr>
            <p:nvPr/>
          </p:nvCxnSpPr>
          <p:spPr>
            <a:xfrm>
              <a:off x="7707535" y="1117446"/>
              <a:ext cx="0" cy="8109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81C2D097-5837-3069-90DF-6CB40CBD2EAF}"/>
                </a:ext>
              </a:extLst>
            </p:cNvPr>
            <p:cNvCxnSpPr>
              <a:cxnSpLocks/>
            </p:cNvCxnSpPr>
            <p:nvPr/>
          </p:nvCxnSpPr>
          <p:spPr>
            <a:xfrm>
              <a:off x="9964600" y="1117446"/>
              <a:ext cx="0" cy="8109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B68DE8E-25F5-05F5-ECD8-7E51BA6410CD}"/>
                </a:ext>
              </a:extLst>
            </p:cNvPr>
            <p:cNvCxnSpPr>
              <a:cxnSpLocks/>
            </p:cNvCxnSpPr>
            <p:nvPr/>
          </p:nvCxnSpPr>
          <p:spPr>
            <a:xfrm>
              <a:off x="10183058" y="1117446"/>
              <a:ext cx="0" cy="8109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6D9018CB-AD41-5CD1-08E5-53C07CC03EAC}"/>
                </a:ext>
              </a:extLst>
            </p:cNvPr>
            <p:cNvCxnSpPr>
              <a:cxnSpLocks/>
            </p:cNvCxnSpPr>
            <p:nvPr/>
          </p:nvCxnSpPr>
          <p:spPr>
            <a:xfrm>
              <a:off x="11548527" y="1117446"/>
              <a:ext cx="0" cy="8109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5A816611-A1FD-C711-B9A7-C95AE6F6BEC7}"/>
                </a:ext>
              </a:extLst>
            </p:cNvPr>
            <p:cNvCxnSpPr>
              <a:cxnSpLocks/>
            </p:cNvCxnSpPr>
            <p:nvPr/>
          </p:nvCxnSpPr>
          <p:spPr>
            <a:xfrm>
              <a:off x="10179883" y="1122209"/>
              <a:ext cx="136546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TextBox 312">
              <a:extLst>
                <a:ext uri="{FF2B5EF4-FFF2-40B4-BE49-F238E27FC236}">
                  <a16:creationId xmlns:a16="http://schemas.microsoft.com/office/drawing/2014/main" id="{D2327019-22AE-339D-46F0-810B2C743400}"/>
                </a:ext>
              </a:extLst>
            </p:cNvPr>
            <p:cNvSpPr txBox="1"/>
            <p:nvPr/>
          </p:nvSpPr>
          <p:spPr>
            <a:xfrm>
              <a:off x="5036644" y="1000032"/>
              <a:ext cx="836165" cy="215444"/>
            </a:xfrm>
            <a:prstGeom prst="rect">
              <a:avLst/>
            </a:prstGeom>
            <a:solidFill>
              <a:schemeClr val="tx1"/>
            </a:solidFill>
          </p:spPr>
          <p:txBody>
            <a:bodyPr wrap="square" lIns="45720" rIns="45720">
              <a:spAutoFit/>
            </a:bodyPr>
            <a:lstStyle/>
            <a:p>
              <a:pPr algn="ctr"/>
              <a:r>
                <a:rPr lang="en-US" sz="800">
                  <a:solidFill>
                    <a:schemeClr val="bg1"/>
                  </a:solidFill>
                  <a:cs typeface="CiscoSansTT" panose="020B0503020201020303" pitchFamily="34" charset="0"/>
                </a:rPr>
                <a:t>Base palette</a:t>
              </a:r>
            </a:p>
          </p:txBody>
        </p:sp>
        <p:sp>
          <p:nvSpPr>
            <p:cNvPr id="314" name="Rectangle: Top Corners Rounded 313">
              <a:extLst>
                <a:ext uri="{FF2B5EF4-FFF2-40B4-BE49-F238E27FC236}">
                  <a16:creationId xmlns:a16="http://schemas.microsoft.com/office/drawing/2014/main" id="{18C86070-510B-AF71-5C6D-69AB2A209730}"/>
                </a:ext>
              </a:extLst>
            </p:cNvPr>
            <p:cNvSpPr/>
            <p:nvPr/>
          </p:nvSpPr>
          <p:spPr>
            <a:xfrm rot="16200000">
              <a:off x="3810465" y="1047502"/>
              <a:ext cx="2676240" cy="3203329"/>
            </a:xfrm>
            <a:prstGeom prst="round2SameRect">
              <a:avLst>
                <a:gd name="adj1" fmla="val 2972"/>
                <a:gd name="adj2" fmla="val 0"/>
              </a:avLst>
            </a:prstGeom>
            <a:solidFill>
              <a:srgbClr val="FFFFFF"/>
            </a:solid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latin typeface="+mj-lt"/>
              </a:endParaRPr>
            </a:p>
          </p:txBody>
        </p:sp>
        <p:sp>
          <p:nvSpPr>
            <p:cNvPr id="315" name="TextBox 314">
              <a:extLst>
                <a:ext uri="{FF2B5EF4-FFF2-40B4-BE49-F238E27FC236}">
                  <a16:creationId xmlns:a16="http://schemas.microsoft.com/office/drawing/2014/main" id="{07C96653-0FF2-7C8B-30F4-8976B2060EF9}"/>
                </a:ext>
              </a:extLst>
            </p:cNvPr>
            <p:cNvSpPr txBox="1"/>
            <p:nvPr/>
          </p:nvSpPr>
          <p:spPr>
            <a:xfrm>
              <a:off x="3559852" y="1356160"/>
              <a:ext cx="1398061" cy="1077218"/>
            </a:xfrm>
            <a:prstGeom prst="rect">
              <a:avLst/>
            </a:prstGeom>
            <a:noFill/>
          </p:spPr>
          <p:txBody>
            <a:bodyPr wrap="square">
              <a:spAutoFit/>
            </a:bodyPr>
            <a:lstStyle/>
            <a:p>
              <a:r>
                <a:rPr lang="en-US" sz="800" b="1">
                  <a:solidFill>
                    <a:srgbClr val="07182D"/>
                  </a:solidFill>
                  <a:cs typeface="CiscoSansTT" panose="020B0503020201020303" pitchFamily="34" charset="0"/>
                </a:rPr>
                <a:t>White</a:t>
              </a:r>
            </a:p>
            <a:p>
              <a:r>
                <a:rPr lang="en-US" sz="800">
                  <a:solidFill>
                    <a:srgbClr val="07182D"/>
                  </a:solidFill>
                  <a:cs typeface="CiscoSansTT" panose="020B0503020201020303" pitchFamily="34" charset="0"/>
                </a:rPr>
                <a:t>#FFFFFF</a:t>
              </a:r>
            </a:p>
            <a:p>
              <a:r>
                <a:rPr lang="en-US" sz="800">
                  <a:solidFill>
                    <a:srgbClr val="07182D"/>
                  </a:solidFill>
                  <a:cs typeface="CiscoSansTT" panose="020B0503020201020303" pitchFamily="34" charset="0"/>
                </a:rPr>
                <a:t>RGB 255, 255, 255</a:t>
              </a:r>
            </a:p>
            <a:p>
              <a:r>
                <a:rPr lang="en-US" sz="800">
                  <a:solidFill>
                    <a:srgbClr val="07182D"/>
                  </a:solidFill>
                  <a:cs typeface="CiscoSansTT" panose="020B0503020201020303" pitchFamily="34" charset="0"/>
                </a:rPr>
                <a:t>AAA</a:t>
              </a:r>
            </a:p>
            <a:p>
              <a:r>
                <a:rPr lang="en-US" sz="800">
                  <a:solidFill>
                    <a:srgbClr val="6B6B6B"/>
                  </a:solidFill>
                  <a:cs typeface="CiscoSansTT" panose="020B0503020201020303" pitchFamily="34" charset="0"/>
                </a:rPr>
                <a:t>AAA</a:t>
              </a:r>
            </a:p>
            <a:p>
              <a:r>
                <a:rPr lang="en-US" sz="800">
                  <a:solidFill>
                    <a:srgbClr val="3070E7"/>
                  </a:solidFill>
                  <a:cs typeface="CiscoSansTT" panose="020B0503020201020303" pitchFamily="34" charset="0"/>
                </a:rPr>
                <a:t>AA</a:t>
              </a:r>
            </a:p>
            <a:p>
              <a:endParaRPr lang="en-US" sz="800">
                <a:solidFill>
                  <a:schemeClr val="accent3"/>
                </a:solidFill>
                <a:cs typeface="CiscoSansTT" panose="020B0503020201020303" pitchFamily="34" charset="0"/>
              </a:endParaRPr>
            </a:p>
            <a:p>
              <a:endParaRPr lang="en-US" sz="800">
                <a:cs typeface="CiscoSansTT" panose="020B0503020201020303" pitchFamily="34" charset="0"/>
              </a:endParaRPr>
            </a:p>
          </p:txBody>
        </p:sp>
        <p:sp>
          <p:nvSpPr>
            <p:cNvPr id="316" name="Rectangle 315">
              <a:extLst>
                <a:ext uri="{FF2B5EF4-FFF2-40B4-BE49-F238E27FC236}">
                  <a16:creationId xmlns:a16="http://schemas.microsoft.com/office/drawing/2014/main" id="{8CC406A3-AE3C-63D8-06E9-9301A79977AD}"/>
                </a:ext>
              </a:extLst>
            </p:cNvPr>
            <p:cNvSpPr/>
            <p:nvPr/>
          </p:nvSpPr>
          <p:spPr>
            <a:xfrm>
              <a:off x="6750249" y="1311047"/>
              <a:ext cx="957287" cy="2676247"/>
            </a:xfrm>
            <a:prstGeom prst="rect">
              <a:avLst/>
            </a:prstGeom>
            <a:solidFill>
              <a:srgbClr val="07182D"/>
            </a:solid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82296" rIns="91440" rtlCol="0" anchor="t" anchorCtr="0"/>
            <a:lstStyle/>
            <a:p>
              <a:pPr marL="0" marR="0" lvl="0" indent="0" algn="l" defTabSz="609559" rtl="0" eaLnBrk="1" fontAlgn="base" latinLnBrk="0" hangingPunct="1">
                <a:lnSpc>
                  <a:spcPct val="100000"/>
                </a:lnSpc>
                <a:spcBef>
                  <a:spcPct val="0"/>
                </a:spcBef>
                <a:spcAft>
                  <a:spcPct val="0"/>
                </a:spcAft>
                <a:buClrTx/>
                <a:buSzTx/>
                <a:buFontTx/>
                <a:buNone/>
                <a:tabLst/>
                <a:defRPr/>
              </a:pPr>
              <a:r>
                <a:rPr lang="en-US" sz="800" b="1">
                  <a:solidFill>
                    <a:srgbClr val="FFFFFF"/>
                  </a:solidFill>
                  <a:cs typeface="CiscoSansTT" panose="020B0503020201020303" pitchFamily="34" charset="0"/>
                </a:rPr>
                <a:t>Midnight Blue</a:t>
              </a:r>
            </a:p>
            <a:p>
              <a:pPr marL="0" marR="0" lvl="0" indent="0" algn="l" defTabSz="609559"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CiscoSansTT" panose="020B0503020201020303" pitchFamily="34" charset="0"/>
                </a:rPr>
                <a:t>#07182D</a:t>
              </a:r>
            </a:p>
            <a:p>
              <a:pPr marL="0" marR="0" lvl="0" indent="0" algn="l" defTabSz="609559" rtl="0" eaLnBrk="1" fontAlgn="base" latinLnBrk="0" hangingPunct="1">
                <a:lnSpc>
                  <a:spcPct val="100000"/>
                </a:lnSpc>
                <a:spcBef>
                  <a:spcPct val="0"/>
                </a:spcBef>
                <a:spcAft>
                  <a:spcPct val="0"/>
                </a:spcAft>
                <a:buClrTx/>
                <a:buSzTx/>
                <a:buFontTx/>
                <a:buNone/>
                <a:tabLst/>
                <a:defRPr/>
              </a:pPr>
              <a:r>
                <a:rPr lang="en-US" sz="800">
                  <a:solidFill>
                    <a:srgbClr val="FFFFFF"/>
                  </a:solidFill>
                  <a:cs typeface="CiscoSansTT" panose="020B0503020201020303" pitchFamily="34" charset="0"/>
                </a:rPr>
                <a:t>RGB 7, 24, 45</a:t>
              </a:r>
              <a:endParaRPr kumimoji="0" lang="en-US" sz="800" b="0" i="0" u="none" strike="noStrike" kern="1200" cap="none" spc="0" normalizeH="0" baseline="0" noProof="0">
                <a:ln>
                  <a:noFill/>
                </a:ln>
                <a:solidFill>
                  <a:srgbClr val="FFFFFF"/>
                </a:solidFill>
                <a:effectLst/>
                <a:uLnTx/>
                <a:uFillTx/>
                <a:ea typeface="+mn-ea"/>
                <a:cs typeface="CiscoSansTT" panose="020B0503020201020303" pitchFamily="34" charset="0"/>
              </a:endParaRPr>
            </a:p>
            <a:p>
              <a:pPr marL="0" marR="0" lvl="0" indent="0" algn="l" defTabSz="609559"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CiscoSansTT" panose="020B0503020201020303" pitchFamily="34" charset="0"/>
                </a:rPr>
                <a:t>AAA</a:t>
              </a:r>
            </a:p>
            <a:p>
              <a:pPr marL="0" marR="0" lvl="0" indent="0" algn="l" defTabSz="609559" rtl="0" eaLnBrk="1" fontAlgn="base" latinLnBrk="0" hangingPunct="1">
                <a:lnSpc>
                  <a:spcPct val="100000"/>
                </a:lnSpc>
                <a:spcBef>
                  <a:spcPct val="0"/>
                </a:spcBef>
                <a:spcAft>
                  <a:spcPct val="0"/>
                </a:spcAft>
                <a:buClrTx/>
                <a:buSzTx/>
                <a:buFontTx/>
                <a:buNone/>
                <a:tabLst/>
                <a:defRPr/>
              </a:pPr>
              <a:r>
                <a:rPr lang="en-US" sz="800">
                  <a:solidFill>
                    <a:srgbClr val="3070E7"/>
                  </a:solidFill>
                  <a:cs typeface="CiscoSansTT" panose="020B0503020201020303" pitchFamily="34" charset="0"/>
                </a:rPr>
                <a:t>AA</a:t>
              </a:r>
            </a:p>
            <a:p>
              <a:pPr marL="0" marR="0" lvl="0" indent="0" algn="l" defTabSz="609559"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16BDEB"/>
                  </a:solidFill>
                  <a:effectLst/>
                  <a:uLnTx/>
                  <a:uFillTx/>
                  <a:ea typeface="+mn-ea"/>
                  <a:cs typeface="CiscoSansTT" panose="020B0503020201020303" pitchFamily="34" charset="0"/>
                </a:rPr>
                <a:t>AAA</a:t>
              </a:r>
            </a:p>
            <a:p>
              <a:pPr marL="0" marR="0" lvl="0" indent="0" algn="l" defTabSz="609559" rtl="0" eaLnBrk="1" fontAlgn="base" latinLnBrk="0" hangingPunct="1">
                <a:lnSpc>
                  <a:spcPct val="100000"/>
                </a:lnSpc>
                <a:spcBef>
                  <a:spcPct val="0"/>
                </a:spcBef>
                <a:spcAft>
                  <a:spcPct val="0"/>
                </a:spcAft>
                <a:buClrTx/>
                <a:buSzTx/>
                <a:buFontTx/>
                <a:buNone/>
                <a:tabLst/>
                <a:defRPr/>
              </a:pPr>
              <a:r>
                <a:rPr lang="en-US" sz="800">
                  <a:solidFill>
                    <a:srgbClr val="FF007F"/>
                  </a:solidFill>
                  <a:cs typeface="CiscoSansTT" panose="020B0503020201020303" pitchFamily="34" charset="0"/>
                </a:rPr>
                <a:t>AAA</a:t>
              </a:r>
            </a:p>
            <a:p>
              <a:pPr marL="0" marR="0" lvl="0" indent="0" algn="l" defTabSz="609559"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9000"/>
                  </a:solidFill>
                  <a:effectLst/>
                  <a:uLnTx/>
                  <a:uFillTx/>
                  <a:ea typeface="+mn-ea"/>
                  <a:cs typeface="CiscoSansTT" panose="020B0503020201020303" pitchFamily="34" charset="0"/>
                </a:rPr>
                <a:t>AAA</a:t>
              </a:r>
            </a:p>
          </p:txBody>
        </p:sp>
        <p:sp>
          <p:nvSpPr>
            <p:cNvPr id="317" name="TextBox 316">
              <a:extLst>
                <a:ext uri="{FF2B5EF4-FFF2-40B4-BE49-F238E27FC236}">
                  <a16:creationId xmlns:a16="http://schemas.microsoft.com/office/drawing/2014/main" id="{56B5751A-328E-2640-4AF1-09822B92E0F3}"/>
                </a:ext>
              </a:extLst>
            </p:cNvPr>
            <p:cNvSpPr txBox="1"/>
            <p:nvPr/>
          </p:nvSpPr>
          <p:spPr>
            <a:xfrm>
              <a:off x="8304709" y="1000032"/>
              <a:ext cx="1055628" cy="215444"/>
            </a:xfrm>
            <a:prstGeom prst="rect">
              <a:avLst/>
            </a:prstGeom>
            <a:solidFill>
              <a:schemeClr val="tx1"/>
            </a:solidFill>
          </p:spPr>
          <p:txBody>
            <a:bodyPr wrap="square" lIns="45720" rIns="45720">
              <a:spAutoFit/>
            </a:bodyPr>
            <a:lstStyle/>
            <a:p>
              <a:pPr algn="ctr"/>
              <a:r>
                <a:rPr lang="en-US" sz="800">
                  <a:solidFill>
                    <a:schemeClr val="bg1"/>
                  </a:solidFill>
                  <a:cs typeface="CiscoSansTT" panose="020B0503020201020303" pitchFamily="34" charset="0"/>
                </a:rPr>
                <a:t>Secondary palette</a:t>
              </a:r>
            </a:p>
          </p:txBody>
        </p:sp>
        <p:sp>
          <p:nvSpPr>
            <p:cNvPr id="318" name="Rectangle: Single Corner Rounded 317" descr="Medium Blue (Webex) color palette box">
              <a:extLst>
                <a:ext uri="{FF2B5EF4-FFF2-40B4-BE49-F238E27FC236}">
                  <a16:creationId xmlns:a16="http://schemas.microsoft.com/office/drawing/2014/main" id="{59887F75-A8D5-1DF8-2266-141B6FEA302C}"/>
                </a:ext>
              </a:extLst>
            </p:cNvPr>
            <p:cNvSpPr/>
            <p:nvPr/>
          </p:nvSpPr>
          <p:spPr>
            <a:xfrm>
              <a:off x="7707537" y="1311048"/>
              <a:ext cx="2257064" cy="669262"/>
            </a:xfrm>
            <a:prstGeom prst="round1Rect">
              <a:avLst>
                <a:gd name="adj" fmla="val 10957"/>
              </a:avLst>
            </a:prstGeom>
            <a:solidFill>
              <a:srgbClr val="3070E7"/>
            </a:solid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82296" rIns="91440" rtlCol="0" anchor="t" anchorCtr="0"/>
            <a:lstStyle/>
            <a:p>
              <a:r>
                <a:rPr lang="en-US" sz="800" b="1">
                  <a:solidFill>
                    <a:srgbClr val="FFFFFF"/>
                  </a:solidFill>
                  <a:cs typeface="CiscoSansTT" panose="020B0503020201020303" pitchFamily="34" charset="0"/>
                </a:rPr>
                <a:t>Medium Blue (Webex)</a:t>
              </a:r>
            </a:p>
            <a:p>
              <a:r>
                <a:rPr lang="en-US" sz="800">
                  <a:solidFill>
                    <a:srgbClr val="FFFFFF"/>
                  </a:solidFill>
                  <a:cs typeface="CiscoSansTT" panose="020B0503020201020303" pitchFamily="34" charset="0"/>
                </a:rPr>
                <a:t>#3070E7</a:t>
              </a:r>
            </a:p>
            <a:p>
              <a:r>
                <a:rPr lang="en-US" sz="800">
                  <a:solidFill>
                    <a:srgbClr val="FFFFFF"/>
                  </a:solidFill>
                  <a:cs typeface="CiscoSansTT" panose="020B0503020201020303" pitchFamily="34" charset="0"/>
                </a:rPr>
                <a:t>RGB 48, 112, 231</a:t>
              </a:r>
            </a:p>
            <a:p>
              <a:r>
                <a:rPr lang="en-US" sz="800">
                  <a:solidFill>
                    <a:srgbClr val="FFFFFF"/>
                  </a:solidFill>
                  <a:cs typeface="CiscoSansTT" panose="020B0503020201020303" pitchFamily="34" charset="0"/>
                </a:rPr>
                <a:t>AA</a:t>
              </a:r>
            </a:p>
          </p:txBody>
        </p:sp>
        <p:sp>
          <p:nvSpPr>
            <p:cNvPr id="319" name="Rectangle: Single Corner Rounded 318" descr="Cisco Blue color palette box">
              <a:extLst>
                <a:ext uri="{FF2B5EF4-FFF2-40B4-BE49-F238E27FC236}">
                  <a16:creationId xmlns:a16="http://schemas.microsoft.com/office/drawing/2014/main" id="{B8160F64-13D3-F4DA-2616-D1C34BFB5641}"/>
                </a:ext>
              </a:extLst>
            </p:cNvPr>
            <p:cNvSpPr/>
            <p:nvPr/>
          </p:nvSpPr>
          <p:spPr>
            <a:xfrm>
              <a:off x="7707537" y="1980613"/>
              <a:ext cx="2257064" cy="669262"/>
            </a:xfrm>
            <a:prstGeom prst="round1Rect">
              <a:avLst>
                <a:gd name="adj" fmla="val 0"/>
              </a:avLst>
            </a:prstGeom>
            <a:solidFill>
              <a:srgbClr val="16BDEB"/>
            </a:solid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82296" rIns="91440" rtlCol="0" anchor="t" anchorCtr="0"/>
            <a:lstStyle/>
            <a:p>
              <a:r>
                <a:rPr lang="en-US" sz="800" b="1">
                  <a:solidFill>
                    <a:srgbClr val="07182D"/>
                  </a:solidFill>
                  <a:cs typeface="CiscoSansTT" panose="020B0503020201020303" pitchFamily="34" charset="0"/>
                </a:rPr>
                <a:t>Cisco Blue</a:t>
              </a:r>
            </a:p>
            <a:p>
              <a:r>
                <a:rPr lang="en-US" sz="800">
                  <a:solidFill>
                    <a:srgbClr val="07182D"/>
                  </a:solidFill>
                  <a:cs typeface="CiscoSansTT" panose="020B0503020201020303" pitchFamily="34" charset="0"/>
                </a:rPr>
                <a:t>#16BDEB</a:t>
              </a:r>
            </a:p>
            <a:p>
              <a:r>
                <a:rPr lang="en-US" sz="800">
                  <a:solidFill>
                    <a:srgbClr val="07182D"/>
                  </a:solidFill>
                  <a:cs typeface="CiscoSansTT" panose="020B0503020201020303" pitchFamily="34" charset="0"/>
                </a:rPr>
                <a:t>RGB 22, 189, 235</a:t>
              </a:r>
            </a:p>
            <a:p>
              <a:r>
                <a:rPr lang="en-US" sz="800">
                  <a:solidFill>
                    <a:srgbClr val="07182D"/>
                  </a:solidFill>
                  <a:cs typeface="CiscoSansTT" panose="020B0503020201020303" pitchFamily="34" charset="0"/>
                </a:rPr>
                <a:t>AAA</a:t>
              </a:r>
            </a:p>
          </p:txBody>
        </p:sp>
        <p:sp>
          <p:nvSpPr>
            <p:cNvPr id="320" name="Rectangle: Single Corner Rounded 319" descr="Magenta color palette box">
              <a:extLst>
                <a:ext uri="{FF2B5EF4-FFF2-40B4-BE49-F238E27FC236}">
                  <a16:creationId xmlns:a16="http://schemas.microsoft.com/office/drawing/2014/main" id="{0A482FBF-0750-8E02-B4CC-ED5C8B191907}"/>
                </a:ext>
              </a:extLst>
            </p:cNvPr>
            <p:cNvSpPr/>
            <p:nvPr/>
          </p:nvSpPr>
          <p:spPr>
            <a:xfrm>
              <a:off x="7707537" y="2650178"/>
              <a:ext cx="2257064" cy="669262"/>
            </a:xfrm>
            <a:prstGeom prst="round1Rect">
              <a:avLst>
                <a:gd name="adj" fmla="val 0"/>
              </a:avLst>
            </a:prstGeom>
            <a:solidFill>
              <a:srgbClr val="FF007F"/>
            </a:solid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82296" rIns="91440" rtlCol="0" anchor="t" anchorCtr="0"/>
            <a:lstStyle/>
            <a:p>
              <a:r>
                <a:rPr lang="en-US" sz="800" b="1">
                  <a:solidFill>
                    <a:srgbClr val="07182D"/>
                  </a:solidFill>
                  <a:cs typeface="CiscoSansTT" panose="020B0503020201020303" pitchFamily="34" charset="0"/>
                </a:rPr>
                <a:t>Magenta</a:t>
              </a:r>
            </a:p>
            <a:p>
              <a:r>
                <a:rPr lang="en-US" sz="800">
                  <a:solidFill>
                    <a:srgbClr val="07182D"/>
                  </a:solidFill>
                  <a:cs typeface="CiscoSansTT" panose="020B0503020201020303" pitchFamily="34" charset="0"/>
                </a:rPr>
                <a:t>#FF007F</a:t>
              </a:r>
            </a:p>
            <a:p>
              <a:r>
                <a:rPr lang="en-US" sz="800">
                  <a:solidFill>
                    <a:srgbClr val="07182D"/>
                  </a:solidFill>
                  <a:cs typeface="CiscoSansTT" panose="020B0503020201020303" pitchFamily="34" charset="0"/>
                </a:rPr>
                <a:t>RGB 255, 0, 127</a:t>
              </a:r>
            </a:p>
            <a:p>
              <a:r>
                <a:rPr lang="en-US" sz="800">
                  <a:solidFill>
                    <a:srgbClr val="07182D"/>
                  </a:solidFill>
                  <a:cs typeface="CiscoSansTT" panose="020B0503020201020303" pitchFamily="34" charset="0"/>
                </a:rPr>
                <a:t>AA</a:t>
              </a:r>
            </a:p>
          </p:txBody>
        </p:sp>
        <p:sp>
          <p:nvSpPr>
            <p:cNvPr id="321" name="Rectangle: Single Corner Rounded 320">
              <a:extLst>
                <a:ext uri="{FF2B5EF4-FFF2-40B4-BE49-F238E27FC236}">
                  <a16:creationId xmlns:a16="http://schemas.microsoft.com/office/drawing/2014/main" id="{82D98245-D11A-D270-5AFC-3A45AE5045DD}"/>
                </a:ext>
              </a:extLst>
            </p:cNvPr>
            <p:cNvSpPr/>
            <p:nvPr/>
          </p:nvSpPr>
          <p:spPr>
            <a:xfrm flipV="1">
              <a:off x="7707537" y="3319219"/>
              <a:ext cx="2257064" cy="669261"/>
            </a:xfrm>
            <a:prstGeom prst="round1Rect">
              <a:avLst>
                <a:gd name="adj" fmla="val 10125"/>
              </a:avLst>
            </a:prstGeom>
            <a:solidFill>
              <a:srgbClr val="FF9000"/>
            </a:solidFill>
            <a:ln w="9525">
              <a:solidFill>
                <a:schemeClr val="accent6"/>
              </a:solidFill>
            </a:ln>
          </p:spPr>
          <p:style>
            <a:lnRef idx="0">
              <a:scrgbClr r="0" g="0" b="0"/>
            </a:lnRef>
            <a:fillRef idx="0">
              <a:scrgbClr r="0" g="0" b="0"/>
            </a:fillRef>
            <a:effectRef idx="0">
              <a:scrgbClr r="0" g="0" b="0"/>
            </a:effectRef>
            <a:fontRef idx="minor">
              <a:schemeClr val="lt1"/>
            </a:fontRef>
          </p:style>
          <p:txBody>
            <a:bodyPr lIns="91440" tIns="91440" rIns="91440" rtlCol="0" anchor="t" anchorCtr="0"/>
            <a:lstStyle/>
            <a:p>
              <a:endParaRPr lang="en-US" sz="800">
                <a:latin typeface="+mj-lt"/>
                <a:cs typeface="CiscoSansTT" panose="020B0503020201020303" pitchFamily="34" charset="0"/>
              </a:endParaRPr>
            </a:p>
          </p:txBody>
        </p:sp>
        <p:sp>
          <p:nvSpPr>
            <p:cNvPr id="322" name="TextBox 321">
              <a:extLst>
                <a:ext uri="{FF2B5EF4-FFF2-40B4-BE49-F238E27FC236}">
                  <a16:creationId xmlns:a16="http://schemas.microsoft.com/office/drawing/2014/main" id="{9F290BF1-6139-EF8A-CCE5-535E2136F9D2}"/>
                </a:ext>
              </a:extLst>
            </p:cNvPr>
            <p:cNvSpPr txBox="1"/>
            <p:nvPr/>
          </p:nvSpPr>
          <p:spPr>
            <a:xfrm>
              <a:off x="7707536" y="3351862"/>
              <a:ext cx="1219331" cy="584775"/>
            </a:xfrm>
            <a:prstGeom prst="rect">
              <a:avLst/>
            </a:prstGeom>
            <a:noFill/>
          </p:spPr>
          <p:txBody>
            <a:bodyPr wrap="square">
              <a:spAutoFit/>
            </a:bodyPr>
            <a:lstStyle/>
            <a:p>
              <a:r>
                <a:rPr lang="en-US" sz="800" b="1">
                  <a:solidFill>
                    <a:srgbClr val="07182D"/>
                  </a:solidFill>
                  <a:cs typeface="CiscoSansTT" panose="020B0503020201020303" pitchFamily="34" charset="0"/>
                </a:rPr>
                <a:t>Orange</a:t>
              </a:r>
            </a:p>
            <a:p>
              <a:r>
                <a:rPr lang="en-US" sz="800">
                  <a:solidFill>
                    <a:srgbClr val="07182D"/>
                  </a:solidFill>
                  <a:cs typeface="CiscoSansTT" panose="020B0503020201020303" pitchFamily="34" charset="0"/>
                </a:rPr>
                <a:t>#FF9000</a:t>
              </a:r>
            </a:p>
            <a:p>
              <a:r>
                <a:rPr lang="en-US" sz="800">
                  <a:solidFill>
                    <a:srgbClr val="07182D"/>
                  </a:solidFill>
                  <a:cs typeface="CiscoSansTT" panose="020B0503020201020303" pitchFamily="34" charset="0"/>
                </a:rPr>
                <a:t>RGB 255, 144, 0</a:t>
              </a:r>
            </a:p>
            <a:p>
              <a:r>
                <a:rPr lang="en-US" sz="800">
                  <a:solidFill>
                    <a:srgbClr val="07182D"/>
                  </a:solidFill>
                  <a:cs typeface="CiscoSansTT" panose="020B0503020201020303" pitchFamily="34" charset="0"/>
                </a:rPr>
                <a:t>AAA</a:t>
              </a:r>
            </a:p>
          </p:txBody>
        </p:sp>
        <p:sp>
          <p:nvSpPr>
            <p:cNvPr id="323" name="Rectangle: Single Corner Rounded 322" descr="Light Grey color palette box">
              <a:extLst>
                <a:ext uri="{FF2B5EF4-FFF2-40B4-BE49-F238E27FC236}">
                  <a16:creationId xmlns:a16="http://schemas.microsoft.com/office/drawing/2014/main" id="{4E6A6FD4-3F61-37D0-C2DF-C5B4FCD72A24}"/>
                </a:ext>
              </a:extLst>
            </p:cNvPr>
            <p:cNvSpPr/>
            <p:nvPr/>
          </p:nvSpPr>
          <p:spPr>
            <a:xfrm>
              <a:off x="10179236" y="1318631"/>
              <a:ext cx="1369297" cy="669262"/>
            </a:xfrm>
            <a:prstGeom prst="round1Rect">
              <a:avLst>
                <a:gd name="adj" fmla="val 12143"/>
              </a:avLst>
            </a:prstGeom>
            <a:solidFill>
              <a:srgbClr val="D6D6D6"/>
            </a:solid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82296" rIns="45720"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07182D"/>
                </a:solidFill>
                <a:effectLst/>
                <a:uLnTx/>
                <a:uFillTx/>
                <a:latin typeface="+mj-lt"/>
                <a:ea typeface="ＭＳ Ｐゴシック" charset="0"/>
                <a:cs typeface="CiscoSansTT" panose="020B0503020201020303" pitchFamily="34" charset="0"/>
              </a:endParaRPr>
            </a:p>
          </p:txBody>
        </p:sp>
        <p:sp>
          <p:nvSpPr>
            <p:cNvPr id="324" name="Rectangle: Single Corner Rounded 323">
              <a:extLst>
                <a:ext uri="{FF2B5EF4-FFF2-40B4-BE49-F238E27FC236}">
                  <a16:creationId xmlns:a16="http://schemas.microsoft.com/office/drawing/2014/main" id="{514F71F4-64CD-79E9-DCCD-94DCF83AAF56}"/>
                </a:ext>
              </a:extLst>
            </p:cNvPr>
            <p:cNvSpPr/>
            <p:nvPr/>
          </p:nvSpPr>
          <p:spPr>
            <a:xfrm flipV="1">
              <a:off x="10179236" y="1987607"/>
              <a:ext cx="1369291" cy="666376"/>
            </a:xfrm>
            <a:prstGeom prst="round1Rect">
              <a:avLst>
                <a:gd name="adj" fmla="val 10840"/>
              </a:avLst>
            </a:prstGeom>
            <a:solidFill>
              <a:srgbClr val="6B6B6B"/>
            </a:solidFill>
            <a:ln w="9525">
              <a:solidFill>
                <a:srgbClr val="6B6B6B"/>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endParaRPr lang="en-US" sz="800">
                <a:solidFill>
                  <a:schemeClr val="bg1"/>
                </a:solidFill>
                <a:latin typeface="+mj-lt"/>
                <a:ea typeface="ＭＳ Ｐゴシック" charset="0"/>
                <a:cs typeface="CiscoSansTT" panose="020B0503020201020303" pitchFamily="34" charset="0"/>
              </a:endParaRPr>
            </a:p>
          </p:txBody>
        </p:sp>
        <p:cxnSp>
          <p:nvCxnSpPr>
            <p:cNvPr id="325" name="Straight Connector 324">
              <a:extLst>
                <a:ext uri="{FF2B5EF4-FFF2-40B4-BE49-F238E27FC236}">
                  <a16:creationId xmlns:a16="http://schemas.microsoft.com/office/drawing/2014/main" id="{92DFC647-351A-1B15-4A00-6E4517AE3F32}"/>
                </a:ext>
              </a:extLst>
            </p:cNvPr>
            <p:cNvCxnSpPr>
              <a:cxnSpLocks/>
            </p:cNvCxnSpPr>
            <p:nvPr/>
          </p:nvCxnSpPr>
          <p:spPr>
            <a:xfrm>
              <a:off x="10183059" y="2884225"/>
              <a:ext cx="0" cy="8109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178122E4-DD7C-F7FE-9485-81E037D95288}"/>
                </a:ext>
              </a:extLst>
            </p:cNvPr>
            <p:cNvCxnSpPr>
              <a:cxnSpLocks/>
            </p:cNvCxnSpPr>
            <p:nvPr/>
          </p:nvCxnSpPr>
          <p:spPr>
            <a:xfrm>
              <a:off x="11548527" y="2884225"/>
              <a:ext cx="0" cy="8109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746C4B55-1330-DD11-0696-F7723942F4B5}"/>
                </a:ext>
              </a:extLst>
            </p:cNvPr>
            <p:cNvCxnSpPr>
              <a:cxnSpLocks/>
            </p:cNvCxnSpPr>
            <p:nvPr/>
          </p:nvCxnSpPr>
          <p:spPr>
            <a:xfrm>
              <a:off x="10179883" y="2886871"/>
              <a:ext cx="13716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28" name="TextBox 327">
              <a:extLst>
                <a:ext uri="{FF2B5EF4-FFF2-40B4-BE49-F238E27FC236}">
                  <a16:creationId xmlns:a16="http://schemas.microsoft.com/office/drawing/2014/main" id="{7CE7B623-D570-3152-A634-859603480653}"/>
                </a:ext>
              </a:extLst>
            </p:cNvPr>
            <p:cNvSpPr txBox="1"/>
            <p:nvPr/>
          </p:nvSpPr>
          <p:spPr>
            <a:xfrm>
              <a:off x="10416625" y="2764694"/>
              <a:ext cx="894512" cy="338554"/>
            </a:xfrm>
            <a:prstGeom prst="rect">
              <a:avLst/>
            </a:prstGeom>
            <a:solidFill>
              <a:schemeClr val="tx1"/>
            </a:solidFill>
          </p:spPr>
          <p:txBody>
            <a:bodyPr wrap="square" lIns="18288" rIns="18288">
              <a:spAutoFit/>
            </a:bodyPr>
            <a:lstStyle/>
            <a:p>
              <a:pPr algn="ctr"/>
              <a:r>
                <a:rPr lang="en-US" sz="800">
                  <a:solidFill>
                    <a:schemeClr val="bg1"/>
                  </a:solidFill>
                  <a:cs typeface="CiscoSansTT" panose="020B0503020201020303" pitchFamily="34" charset="0"/>
                </a:rPr>
                <a:t>Feedback colors</a:t>
              </a:r>
              <a:br>
                <a:rPr lang="en-US" sz="800">
                  <a:solidFill>
                    <a:schemeClr val="bg1"/>
                  </a:solidFill>
                  <a:cs typeface="CiscoSansTT" panose="020B0503020201020303" pitchFamily="34" charset="0"/>
                </a:rPr>
              </a:br>
              <a:r>
                <a:rPr lang="en-US" sz="800">
                  <a:solidFill>
                    <a:schemeClr val="bg1"/>
                  </a:solidFill>
                  <a:cs typeface="CiscoSansTT" panose="020B0503020201020303" pitchFamily="34" charset="0"/>
                </a:rPr>
                <a:t>(Use sparingly)</a:t>
              </a:r>
            </a:p>
          </p:txBody>
        </p:sp>
        <p:sp>
          <p:nvSpPr>
            <p:cNvPr id="329" name="Freeform 107" descr="Green checkmark inside a circle icon">
              <a:extLst>
                <a:ext uri="{FF2B5EF4-FFF2-40B4-BE49-F238E27FC236}">
                  <a16:creationId xmlns:a16="http://schemas.microsoft.com/office/drawing/2014/main" id="{F61940B8-65BB-5C11-5FA8-772D4495900B}"/>
                </a:ext>
              </a:extLst>
            </p:cNvPr>
            <p:cNvSpPr>
              <a:spLocks noChangeAspect="1"/>
            </p:cNvSpPr>
            <p:nvPr/>
          </p:nvSpPr>
          <p:spPr>
            <a:xfrm>
              <a:off x="10179236" y="3208022"/>
              <a:ext cx="185201" cy="185202"/>
            </a:xfrm>
            <a:custGeom>
              <a:avLst/>
              <a:gdLst>
                <a:gd name="connsiteX0" fmla="*/ 531971 w 585787"/>
                <a:gd name="connsiteY0" fmla="*/ 124016 h 585787"/>
                <a:gd name="connsiteX1" fmla="*/ 583883 w 585787"/>
                <a:gd name="connsiteY1" fmla="*/ 69247 h 585787"/>
                <a:gd name="connsiteX2" fmla="*/ 573500 w 585787"/>
                <a:gd name="connsiteY2" fmla="*/ 59436 h 585787"/>
                <a:gd name="connsiteX3" fmla="*/ 523304 w 585787"/>
                <a:gd name="connsiteY3" fmla="*/ 112395 h 585787"/>
                <a:gd name="connsiteX4" fmla="*/ 292894 w 585787"/>
                <a:gd name="connsiteY4" fmla="*/ 0 h 585787"/>
                <a:gd name="connsiteX5" fmla="*/ 0 w 585787"/>
                <a:gd name="connsiteY5" fmla="*/ 292894 h 585787"/>
                <a:gd name="connsiteX6" fmla="*/ 292894 w 585787"/>
                <a:gd name="connsiteY6" fmla="*/ 585788 h 585787"/>
                <a:gd name="connsiteX7" fmla="*/ 585788 w 585787"/>
                <a:gd name="connsiteY7" fmla="*/ 292894 h 585787"/>
                <a:gd name="connsiteX8" fmla="*/ 531971 w 585787"/>
                <a:gd name="connsiteY8" fmla="*/ 124016 h 585787"/>
                <a:gd name="connsiteX9" fmla="*/ 292894 w 585787"/>
                <a:gd name="connsiteY9" fmla="*/ 571500 h 585787"/>
                <a:gd name="connsiteX10" fmla="*/ 14288 w 585787"/>
                <a:gd name="connsiteY10" fmla="*/ 292894 h 585787"/>
                <a:gd name="connsiteX11" fmla="*/ 292894 w 585787"/>
                <a:gd name="connsiteY11" fmla="*/ 14288 h 585787"/>
                <a:gd name="connsiteX12" fmla="*/ 513302 w 585787"/>
                <a:gd name="connsiteY12" fmla="*/ 122873 h 585787"/>
                <a:gd name="connsiteX13" fmla="*/ 235553 w 585787"/>
                <a:gd name="connsiteY13" fmla="*/ 416052 h 585787"/>
                <a:gd name="connsiteX14" fmla="*/ 107347 w 585787"/>
                <a:gd name="connsiteY14" fmla="*/ 287846 h 585787"/>
                <a:gd name="connsiteX15" fmla="*/ 97250 w 585787"/>
                <a:gd name="connsiteY15" fmla="*/ 297942 h 585787"/>
                <a:gd name="connsiteX16" fmla="*/ 230600 w 585787"/>
                <a:gd name="connsiteY16" fmla="*/ 431292 h 585787"/>
                <a:gd name="connsiteX17" fmla="*/ 235649 w 585787"/>
                <a:gd name="connsiteY17" fmla="*/ 433388 h 585787"/>
                <a:gd name="connsiteX18" fmla="*/ 235649 w 585787"/>
                <a:gd name="connsiteY18" fmla="*/ 433388 h 585787"/>
                <a:gd name="connsiteX19" fmla="*/ 240792 w 585787"/>
                <a:gd name="connsiteY19" fmla="*/ 431197 h 585787"/>
                <a:gd name="connsiteX20" fmla="*/ 521780 w 585787"/>
                <a:gd name="connsiteY20" fmla="*/ 134588 h 585787"/>
                <a:gd name="connsiteX21" fmla="*/ 571310 w 585787"/>
                <a:gd name="connsiteY21" fmla="*/ 292989 h 585787"/>
                <a:gd name="connsiteX22" fmla="*/ 292703 w 585787"/>
                <a:gd name="connsiteY22" fmla="*/ 571595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5787" h="585787">
                  <a:moveTo>
                    <a:pt x="531971" y="124016"/>
                  </a:moveTo>
                  <a:lnTo>
                    <a:pt x="583883" y="69247"/>
                  </a:lnTo>
                  <a:lnTo>
                    <a:pt x="573500" y="59436"/>
                  </a:lnTo>
                  <a:lnTo>
                    <a:pt x="523304" y="112395"/>
                  </a:lnTo>
                  <a:cubicBezTo>
                    <a:pt x="469678" y="44101"/>
                    <a:pt x="386334" y="0"/>
                    <a:pt x="292894" y="0"/>
                  </a:cubicBezTo>
                  <a:cubicBezTo>
                    <a:pt x="131350" y="0"/>
                    <a:pt x="0" y="131350"/>
                    <a:pt x="0" y="292894"/>
                  </a:cubicBezTo>
                  <a:cubicBezTo>
                    <a:pt x="0" y="454438"/>
                    <a:pt x="131350" y="585788"/>
                    <a:pt x="292894" y="585788"/>
                  </a:cubicBezTo>
                  <a:cubicBezTo>
                    <a:pt x="454438" y="585788"/>
                    <a:pt x="585788" y="454438"/>
                    <a:pt x="585788" y="292894"/>
                  </a:cubicBezTo>
                  <a:cubicBezTo>
                    <a:pt x="585788" y="230029"/>
                    <a:pt x="565785" y="171736"/>
                    <a:pt x="531971" y="124016"/>
                  </a:cubicBezTo>
                  <a:close/>
                  <a:moveTo>
                    <a:pt x="292894" y="571500"/>
                  </a:moveTo>
                  <a:cubicBezTo>
                    <a:pt x="139256" y="571500"/>
                    <a:pt x="14288" y="446532"/>
                    <a:pt x="14288" y="292894"/>
                  </a:cubicBezTo>
                  <a:cubicBezTo>
                    <a:pt x="14288" y="139256"/>
                    <a:pt x="139256" y="14288"/>
                    <a:pt x="292894" y="14288"/>
                  </a:cubicBezTo>
                  <a:cubicBezTo>
                    <a:pt x="382524" y="14288"/>
                    <a:pt x="462344" y="56864"/>
                    <a:pt x="513302" y="122873"/>
                  </a:cubicBezTo>
                  <a:lnTo>
                    <a:pt x="235553" y="416052"/>
                  </a:lnTo>
                  <a:lnTo>
                    <a:pt x="107347" y="287846"/>
                  </a:lnTo>
                  <a:lnTo>
                    <a:pt x="97250" y="297942"/>
                  </a:lnTo>
                  <a:lnTo>
                    <a:pt x="230600" y="431292"/>
                  </a:lnTo>
                  <a:cubicBezTo>
                    <a:pt x="231934" y="432625"/>
                    <a:pt x="233744" y="433388"/>
                    <a:pt x="235649" y="433388"/>
                  </a:cubicBezTo>
                  <a:lnTo>
                    <a:pt x="235649" y="433388"/>
                  </a:lnTo>
                  <a:cubicBezTo>
                    <a:pt x="237553" y="433388"/>
                    <a:pt x="239459" y="432530"/>
                    <a:pt x="240792" y="431197"/>
                  </a:cubicBezTo>
                  <a:lnTo>
                    <a:pt x="521780" y="134588"/>
                  </a:lnTo>
                  <a:cubicBezTo>
                    <a:pt x="553022" y="179546"/>
                    <a:pt x="571310" y="234125"/>
                    <a:pt x="571310" y="292989"/>
                  </a:cubicBezTo>
                  <a:cubicBezTo>
                    <a:pt x="571310" y="446627"/>
                    <a:pt x="446342" y="571595"/>
                    <a:pt x="292703" y="571595"/>
                  </a:cubicBezTo>
                  <a:close/>
                </a:path>
              </a:pathLst>
            </a:custGeom>
            <a:noFill/>
            <a:ln w="9525" cap="flat">
              <a:solidFill>
                <a:srgbClr val="45991F"/>
              </a:solidFill>
              <a:prstDash val="solid"/>
              <a:miter/>
            </a:ln>
          </p:spPr>
          <p:txBody>
            <a:bodyPr rtlCol="0" anchor="ctr"/>
            <a:lstStyle/>
            <a:p>
              <a:endParaRPr lang="en-US">
                <a:latin typeface="+mj-lt"/>
              </a:endParaRPr>
            </a:p>
          </p:txBody>
        </p:sp>
        <p:sp>
          <p:nvSpPr>
            <p:cNvPr id="330" name="TextBox 329">
              <a:extLst>
                <a:ext uri="{FF2B5EF4-FFF2-40B4-BE49-F238E27FC236}">
                  <a16:creationId xmlns:a16="http://schemas.microsoft.com/office/drawing/2014/main" id="{F5E205BD-01D5-1E21-CDBB-59EC898331EC}"/>
                </a:ext>
              </a:extLst>
            </p:cNvPr>
            <p:cNvSpPr txBox="1"/>
            <p:nvPr/>
          </p:nvSpPr>
          <p:spPr>
            <a:xfrm>
              <a:off x="10458772" y="3137318"/>
              <a:ext cx="1219331" cy="584775"/>
            </a:xfrm>
            <a:prstGeom prst="rect">
              <a:avLst/>
            </a:prstGeom>
            <a:noFill/>
          </p:spPr>
          <p:txBody>
            <a:bodyPr wrap="square">
              <a:spAutoFit/>
            </a:bodyPr>
            <a:lstStyle/>
            <a:p>
              <a:r>
                <a:rPr lang="en-US" sz="800" b="1">
                  <a:solidFill>
                    <a:schemeClr val="bg1"/>
                  </a:solidFill>
                  <a:cs typeface="CiscoSansTT" panose="020B0503020201020303" pitchFamily="34" charset="0"/>
                </a:rPr>
                <a:t>Green</a:t>
              </a:r>
            </a:p>
            <a:p>
              <a:r>
                <a:rPr lang="en-US" sz="800">
                  <a:solidFill>
                    <a:schemeClr val="bg1"/>
                  </a:solidFill>
                  <a:cs typeface="CiscoSansTT" panose="020B0503020201020303" pitchFamily="34" charset="0"/>
                </a:rPr>
                <a:t>#45991F</a:t>
              </a:r>
            </a:p>
            <a:p>
              <a:r>
                <a:rPr lang="en-US" sz="800">
                  <a:solidFill>
                    <a:schemeClr val="bg1"/>
                  </a:solidFill>
                  <a:cs typeface="CiscoSansTT" panose="020B0503020201020303" pitchFamily="34" charset="0"/>
                </a:rPr>
                <a:t>RGB 69, 153, 31</a:t>
              </a:r>
            </a:p>
            <a:p>
              <a:r>
                <a:rPr lang="en-US" sz="800">
                  <a:solidFill>
                    <a:schemeClr val="bg1"/>
                  </a:solidFill>
                  <a:cs typeface="CiscoSansTT" panose="020B0503020201020303" pitchFamily="34" charset="0"/>
                </a:rPr>
                <a:t>AA</a:t>
              </a:r>
            </a:p>
          </p:txBody>
        </p:sp>
        <p:sp>
          <p:nvSpPr>
            <p:cNvPr id="331" name="TextBox 330">
              <a:extLst>
                <a:ext uri="{FF2B5EF4-FFF2-40B4-BE49-F238E27FC236}">
                  <a16:creationId xmlns:a16="http://schemas.microsoft.com/office/drawing/2014/main" id="{D488DF0D-1797-3EFE-01DD-3BAA1239E009}"/>
                </a:ext>
              </a:extLst>
            </p:cNvPr>
            <p:cNvSpPr txBox="1"/>
            <p:nvPr/>
          </p:nvSpPr>
          <p:spPr>
            <a:xfrm>
              <a:off x="10458772" y="3738414"/>
              <a:ext cx="1219331" cy="584775"/>
            </a:xfrm>
            <a:prstGeom prst="rect">
              <a:avLst/>
            </a:prstGeom>
            <a:noFill/>
          </p:spPr>
          <p:txBody>
            <a:bodyPr wrap="square">
              <a:spAutoFit/>
            </a:bodyPr>
            <a:lstStyle/>
            <a:p>
              <a:r>
                <a:rPr lang="en-US" sz="800" b="1">
                  <a:solidFill>
                    <a:schemeClr val="bg1"/>
                  </a:solidFill>
                  <a:cs typeface="CiscoSansTT" panose="020B0503020201020303" pitchFamily="34" charset="0"/>
                </a:rPr>
                <a:t>Red</a:t>
              </a:r>
            </a:p>
            <a:p>
              <a:r>
                <a:rPr lang="en-US" sz="800">
                  <a:solidFill>
                    <a:schemeClr val="bg1"/>
                  </a:solidFill>
                  <a:cs typeface="CiscoSansTT" panose="020B0503020201020303" pitchFamily="34" charset="0"/>
                </a:rPr>
                <a:t>#EB4651</a:t>
              </a:r>
            </a:p>
            <a:p>
              <a:r>
                <a:rPr lang="en-US" sz="800">
                  <a:solidFill>
                    <a:schemeClr val="bg1"/>
                  </a:solidFill>
                  <a:cs typeface="CiscoSansTT" panose="020B0503020201020303" pitchFamily="34" charset="0"/>
                </a:rPr>
                <a:t>RGB 235, 70, 81</a:t>
              </a:r>
            </a:p>
            <a:p>
              <a:r>
                <a:rPr lang="en-US" sz="800">
                  <a:solidFill>
                    <a:schemeClr val="bg1"/>
                  </a:solidFill>
                  <a:cs typeface="CiscoSansTT" panose="020B0503020201020303" pitchFamily="34" charset="0"/>
                </a:rPr>
                <a:t>AA</a:t>
              </a:r>
            </a:p>
          </p:txBody>
        </p:sp>
        <p:sp>
          <p:nvSpPr>
            <p:cNvPr id="332" name="TextBox 331">
              <a:extLst>
                <a:ext uri="{FF2B5EF4-FFF2-40B4-BE49-F238E27FC236}">
                  <a16:creationId xmlns:a16="http://schemas.microsoft.com/office/drawing/2014/main" id="{EA4A76BE-5606-8428-0C71-366C7B216CAF}"/>
                </a:ext>
              </a:extLst>
            </p:cNvPr>
            <p:cNvSpPr txBox="1"/>
            <p:nvPr/>
          </p:nvSpPr>
          <p:spPr>
            <a:xfrm>
              <a:off x="3559852" y="4047619"/>
              <a:ext cx="5683822" cy="215444"/>
            </a:xfrm>
            <a:prstGeom prst="rect">
              <a:avLst/>
            </a:prstGeom>
            <a:noFill/>
          </p:spPr>
          <p:txBody>
            <a:bodyPr wrap="square" lIns="0">
              <a:spAutoFit/>
            </a:bodyPr>
            <a:lstStyle/>
            <a:p>
              <a:r>
                <a:rPr lang="en-US" sz="800">
                  <a:solidFill>
                    <a:schemeClr val="bg1"/>
                  </a:solidFill>
                  <a:cs typeface="CiscoSansTT" panose="020B0503020201020303" pitchFamily="34" charset="0"/>
                </a:rPr>
                <a:t>AAA and AA represent WCAG accessible type ratings for body size text. </a:t>
              </a:r>
              <a:r>
                <a:rPr lang="en-US" sz="800" err="1">
                  <a:solidFill>
                    <a:schemeClr val="bg1"/>
                  </a:solidFill>
                  <a:cs typeface="CiscoSansTT" panose="020B0503020201020303" pitchFamily="34" charset="0"/>
                  <a:hlinkClick r:id="rId9"/>
                </a:rPr>
                <a:t>WebAIM</a:t>
              </a:r>
              <a:r>
                <a:rPr lang="en-US" sz="800">
                  <a:solidFill>
                    <a:schemeClr val="bg1"/>
                  </a:solidFill>
                  <a:cs typeface="CiscoSansTT" panose="020B0503020201020303" pitchFamily="34" charset="0"/>
                  <a:hlinkClick r:id="rId9"/>
                </a:rPr>
                <a:t> contrast checker &gt;</a:t>
              </a:r>
              <a:endParaRPr lang="en-US" sz="800">
                <a:solidFill>
                  <a:schemeClr val="bg1"/>
                </a:solidFill>
                <a:cs typeface="CiscoSansTT" panose="020B0503020201020303" pitchFamily="34" charset="0"/>
              </a:endParaRPr>
            </a:p>
          </p:txBody>
        </p:sp>
        <p:sp>
          <p:nvSpPr>
            <p:cNvPr id="333" name="Graphic 232" descr="Red X icon">
              <a:extLst>
                <a:ext uri="{FF2B5EF4-FFF2-40B4-BE49-F238E27FC236}">
                  <a16:creationId xmlns:a16="http://schemas.microsoft.com/office/drawing/2014/main" id="{1FC69E8F-3C75-D2B4-B4E9-5E3D19ADC72E}"/>
                </a:ext>
              </a:extLst>
            </p:cNvPr>
            <p:cNvSpPr/>
            <p:nvPr/>
          </p:nvSpPr>
          <p:spPr>
            <a:xfrm>
              <a:off x="10198318" y="3815285"/>
              <a:ext cx="149119" cy="151434"/>
            </a:xfrm>
            <a:custGeom>
              <a:avLst/>
              <a:gdLst>
                <a:gd name="connsiteX0" fmla="*/ 3273 w 149119"/>
                <a:gd name="connsiteY0" fmla="*/ 149120 h 151434"/>
                <a:gd name="connsiteX1" fmla="*/ 73402 w 149119"/>
                <a:gd name="connsiteY1" fmla="*/ 78991 h 151434"/>
                <a:gd name="connsiteX2" fmla="*/ 145846 w 149119"/>
                <a:gd name="connsiteY2" fmla="*/ 151435 h 151434"/>
                <a:gd name="connsiteX3" fmla="*/ 149120 w 149119"/>
                <a:gd name="connsiteY3" fmla="*/ 148161 h 151434"/>
                <a:gd name="connsiteX4" fmla="*/ 76676 w 149119"/>
                <a:gd name="connsiteY4" fmla="*/ 75717 h 151434"/>
                <a:gd name="connsiteX5" fmla="*/ 149120 w 149119"/>
                <a:gd name="connsiteY5" fmla="*/ 3273 h 151434"/>
                <a:gd name="connsiteX6" fmla="*/ 145846 w 149119"/>
                <a:gd name="connsiteY6" fmla="*/ 0 h 151434"/>
                <a:gd name="connsiteX7" fmla="*/ 73402 w 149119"/>
                <a:gd name="connsiteY7" fmla="*/ 72444 h 151434"/>
                <a:gd name="connsiteX8" fmla="*/ 3273 w 149119"/>
                <a:gd name="connsiteY8" fmla="*/ 2315 h 151434"/>
                <a:gd name="connsiteX9" fmla="*/ 0 w 149119"/>
                <a:gd name="connsiteY9" fmla="*/ 5588 h 151434"/>
                <a:gd name="connsiteX10" fmla="*/ 70129 w 149119"/>
                <a:gd name="connsiteY10" fmla="*/ 75717 h 151434"/>
                <a:gd name="connsiteX11" fmla="*/ 0 w 149119"/>
                <a:gd name="connsiteY11" fmla="*/ 145846 h 151434"/>
                <a:gd name="connsiteX12" fmla="*/ 3273 w 149119"/>
                <a:gd name="connsiteY12" fmla="*/ 149120 h 1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19" h="151434">
                  <a:moveTo>
                    <a:pt x="3273" y="149120"/>
                  </a:moveTo>
                  <a:lnTo>
                    <a:pt x="73402" y="78991"/>
                  </a:lnTo>
                  <a:lnTo>
                    <a:pt x="145846" y="151435"/>
                  </a:lnTo>
                  <a:lnTo>
                    <a:pt x="149120" y="148161"/>
                  </a:lnTo>
                  <a:lnTo>
                    <a:pt x="76676" y="75717"/>
                  </a:lnTo>
                  <a:lnTo>
                    <a:pt x="149120" y="3273"/>
                  </a:lnTo>
                  <a:lnTo>
                    <a:pt x="145846" y="0"/>
                  </a:lnTo>
                  <a:lnTo>
                    <a:pt x="73402" y="72444"/>
                  </a:lnTo>
                  <a:lnTo>
                    <a:pt x="3273" y="2315"/>
                  </a:lnTo>
                  <a:lnTo>
                    <a:pt x="0" y="5588"/>
                  </a:lnTo>
                  <a:lnTo>
                    <a:pt x="70129" y="75717"/>
                  </a:lnTo>
                  <a:lnTo>
                    <a:pt x="0" y="145846"/>
                  </a:lnTo>
                  <a:lnTo>
                    <a:pt x="3273" y="149120"/>
                  </a:lnTo>
                  <a:close/>
                </a:path>
              </a:pathLst>
            </a:custGeom>
            <a:noFill/>
            <a:ln w="7824" cap="flat">
              <a:solidFill>
                <a:srgbClr val="EB4651"/>
              </a:solidFill>
              <a:prstDash val="solid"/>
              <a:miter/>
            </a:ln>
          </p:spPr>
          <p:txBody>
            <a:bodyPr rtlCol="0" anchor="ctr"/>
            <a:lstStyle/>
            <a:p>
              <a:endParaRPr lang="en-US">
                <a:latin typeface="+mj-lt"/>
              </a:endParaRPr>
            </a:p>
          </p:txBody>
        </p:sp>
        <p:sp>
          <p:nvSpPr>
            <p:cNvPr id="334" name="Graphic 233" descr="Red &quot;No&quot; sign icon&#10;">
              <a:extLst>
                <a:ext uri="{FF2B5EF4-FFF2-40B4-BE49-F238E27FC236}">
                  <a16:creationId xmlns:a16="http://schemas.microsoft.com/office/drawing/2014/main" id="{88D71C3F-77D2-E474-3581-5FDD475A4759}"/>
                </a:ext>
              </a:extLst>
            </p:cNvPr>
            <p:cNvSpPr/>
            <p:nvPr/>
          </p:nvSpPr>
          <p:spPr>
            <a:xfrm>
              <a:off x="10179849" y="4070769"/>
              <a:ext cx="175992" cy="175992"/>
            </a:xfrm>
            <a:custGeom>
              <a:avLst/>
              <a:gdLst>
                <a:gd name="connsiteX0" fmla="*/ 88022 w 175992"/>
                <a:gd name="connsiteY0" fmla="*/ 0 h 175992"/>
                <a:gd name="connsiteX1" fmla="*/ 0 w 175992"/>
                <a:gd name="connsiteY1" fmla="*/ 87971 h 175992"/>
                <a:gd name="connsiteX2" fmla="*/ 87971 w 175992"/>
                <a:gd name="connsiteY2" fmla="*/ 175993 h 175992"/>
                <a:gd name="connsiteX3" fmla="*/ 175993 w 175992"/>
                <a:gd name="connsiteY3" fmla="*/ 88022 h 175992"/>
                <a:gd name="connsiteX4" fmla="*/ 175993 w 175992"/>
                <a:gd name="connsiteY4" fmla="*/ 87996 h 175992"/>
                <a:gd name="connsiteX5" fmla="*/ 88093 w 175992"/>
                <a:gd name="connsiteY5" fmla="*/ 0 h 175992"/>
                <a:gd name="connsiteX6" fmla="*/ 88022 w 175992"/>
                <a:gd name="connsiteY6" fmla="*/ 0 h 175992"/>
                <a:gd name="connsiteX7" fmla="*/ 88022 w 175992"/>
                <a:gd name="connsiteY7" fmla="*/ 171360 h 175992"/>
                <a:gd name="connsiteX8" fmla="*/ 4672 w 175992"/>
                <a:gd name="connsiteY8" fmla="*/ 88103 h 175992"/>
                <a:gd name="connsiteX9" fmla="*/ 27521 w 175992"/>
                <a:gd name="connsiteY9" fmla="*/ 30743 h 175992"/>
                <a:gd name="connsiteX10" fmla="*/ 145270 w 175992"/>
                <a:gd name="connsiteY10" fmla="*/ 148492 h 175992"/>
                <a:gd name="connsiteX11" fmla="*/ 88022 w 175992"/>
                <a:gd name="connsiteY11" fmla="*/ 171360 h 175992"/>
                <a:gd name="connsiteX12" fmla="*/ 148543 w 175992"/>
                <a:gd name="connsiteY12" fmla="*/ 145219 h 175992"/>
                <a:gd name="connsiteX13" fmla="*/ 30794 w 175992"/>
                <a:gd name="connsiteY13" fmla="*/ 27470 h 175992"/>
                <a:gd name="connsiteX14" fmla="*/ 148543 w 175992"/>
                <a:gd name="connsiteY14" fmla="*/ 30688 h 175992"/>
                <a:gd name="connsiteX15" fmla="*/ 148543 w 175992"/>
                <a:gd name="connsiteY15" fmla="*/ 145219 h 17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92" h="175992">
                  <a:moveTo>
                    <a:pt x="88022" y="0"/>
                  </a:moveTo>
                  <a:cubicBezTo>
                    <a:pt x="39423" y="-14"/>
                    <a:pt x="14" y="39372"/>
                    <a:pt x="0" y="87971"/>
                  </a:cubicBezTo>
                  <a:cubicBezTo>
                    <a:pt x="-14" y="136570"/>
                    <a:pt x="39372" y="175978"/>
                    <a:pt x="87971" y="175993"/>
                  </a:cubicBezTo>
                  <a:cubicBezTo>
                    <a:pt x="136570" y="176007"/>
                    <a:pt x="175978" y="136621"/>
                    <a:pt x="175993" y="88022"/>
                  </a:cubicBezTo>
                  <a:cubicBezTo>
                    <a:pt x="175993" y="88013"/>
                    <a:pt x="175993" y="88005"/>
                    <a:pt x="175993" y="87996"/>
                  </a:cubicBezTo>
                  <a:cubicBezTo>
                    <a:pt x="176019" y="39424"/>
                    <a:pt x="136666" y="27"/>
                    <a:pt x="88093" y="0"/>
                  </a:cubicBezTo>
                  <a:cubicBezTo>
                    <a:pt x="88070" y="0"/>
                    <a:pt x="88046" y="0"/>
                    <a:pt x="88022" y="0"/>
                  </a:cubicBezTo>
                  <a:close/>
                  <a:moveTo>
                    <a:pt x="88022" y="171360"/>
                  </a:moveTo>
                  <a:cubicBezTo>
                    <a:pt x="42014" y="171386"/>
                    <a:pt x="4697" y="134110"/>
                    <a:pt x="4672" y="88103"/>
                  </a:cubicBezTo>
                  <a:cubicBezTo>
                    <a:pt x="4660" y="66762"/>
                    <a:pt x="12839" y="46231"/>
                    <a:pt x="27521" y="30743"/>
                  </a:cubicBezTo>
                  <a:lnTo>
                    <a:pt x="145270" y="148492"/>
                  </a:lnTo>
                  <a:cubicBezTo>
                    <a:pt x="129830" y="163181"/>
                    <a:pt x="109332" y="171369"/>
                    <a:pt x="88022" y="171360"/>
                  </a:cubicBezTo>
                  <a:close/>
                  <a:moveTo>
                    <a:pt x="148543" y="145219"/>
                  </a:moveTo>
                  <a:lnTo>
                    <a:pt x="30794" y="27470"/>
                  </a:lnTo>
                  <a:cubicBezTo>
                    <a:pt x="64199" y="-4157"/>
                    <a:pt x="116916" y="-2716"/>
                    <a:pt x="148543" y="30688"/>
                  </a:cubicBezTo>
                  <a:cubicBezTo>
                    <a:pt x="178955" y="62808"/>
                    <a:pt x="178955" y="113099"/>
                    <a:pt x="148543" y="145219"/>
                  </a:cubicBezTo>
                  <a:close/>
                </a:path>
              </a:pathLst>
            </a:custGeom>
            <a:noFill/>
            <a:ln w="7824" cap="flat">
              <a:solidFill>
                <a:srgbClr val="EB4651"/>
              </a:solidFill>
              <a:prstDash val="solid"/>
              <a:miter/>
            </a:ln>
          </p:spPr>
          <p:txBody>
            <a:bodyPr rtlCol="0" anchor="ctr"/>
            <a:lstStyle/>
            <a:p>
              <a:endParaRPr lang="en-US">
                <a:latin typeface="+mj-lt"/>
              </a:endParaRPr>
            </a:p>
          </p:txBody>
        </p:sp>
        <p:sp>
          <p:nvSpPr>
            <p:cNvPr id="335" name="TextBox 334">
              <a:extLst>
                <a:ext uri="{FF2B5EF4-FFF2-40B4-BE49-F238E27FC236}">
                  <a16:creationId xmlns:a16="http://schemas.microsoft.com/office/drawing/2014/main" id="{2BC2D8D5-6243-2DA4-0937-AA15FC923BF2}"/>
                </a:ext>
              </a:extLst>
            </p:cNvPr>
            <p:cNvSpPr txBox="1"/>
            <p:nvPr/>
          </p:nvSpPr>
          <p:spPr>
            <a:xfrm>
              <a:off x="10179236" y="2023962"/>
              <a:ext cx="1290452" cy="584775"/>
            </a:xfrm>
            <a:prstGeom prst="rect">
              <a:avLst/>
            </a:prstGeom>
            <a:noFill/>
          </p:spPr>
          <p:txBody>
            <a:bodyPr wrap="square">
              <a:spAutoFit/>
            </a:bodyPr>
            <a:lstStyle/>
            <a:p>
              <a:r>
                <a:rPr lang="en-US" sz="800" b="1"/>
                <a:t>Medium Grey</a:t>
              </a:r>
            </a:p>
            <a:p>
              <a:r>
                <a:rPr lang="en-US" sz="800"/>
                <a:t>#6B6B6B</a:t>
              </a:r>
            </a:p>
            <a:p>
              <a:r>
                <a:rPr lang="en-US" sz="800"/>
                <a:t>RGB 107, 107, 107</a:t>
              </a:r>
            </a:p>
            <a:p>
              <a:r>
                <a:rPr lang="en-US" sz="800"/>
                <a:t>AA</a:t>
              </a:r>
            </a:p>
          </p:txBody>
        </p:sp>
        <p:sp>
          <p:nvSpPr>
            <p:cNvPr id="336" name="TextBox 335">
              <a:extLst>
                <a:ext uri="{FF2B5EF4-FFF2-40B4-BE49-F238E27FC236}">
                  <a16:creationId xmlns:a16="http://schemas.microsoft.com/office/drawing/2014/main" id="{02540709-4DE2-30A7-9C27-BB2D5229F324}"/>
                </a:ext>
              </a:extLst>
            </p:cNvPr>
            <p:cNvSpPr txBox="1"/>
            <p:nvPr/>
          </p:nvSpPr>
          <p:spPr>
            <a:xfrm>
              <a:off x="10377302" y="1000032"/>
              <a:ext cx="973806" cy="215444"/>
            </a:xfrm>
            <a:prstGeom prst="rect">
              <a:avLst/>
            </a:prstGeom>
            <a:solidFill>
              <a:schemeClr val="tx1"/>
            </a:solidFill>
          </p:spPr>
          <p:txBody>
            <a:bodyPr wrap="square" lIns="45720" rIns="45720">
              <a:spAutoFit/>
            </a:bodyPr>
            <a:lstStyle/>
            <a:p>
              <a:pPr algn="ctr"/>
              <a:r>
                <a:rPr lang="en-US" sz="800">
                  <a:solidFill>
                    <a:schemeClr val="bg1"/>
                  </a:solidFill>
                  <a:cs typeface="CiscoSansTT" panose="020B0503020201020303" pitchFamily="34" charset="0"/>
                </a:rPr>
                <a:t>Supporting greys</a:t>
              </a:r>
            </a:p>
          </p:txBody>
        </p:sp>
        <p:sp>
          <p:nvSpPr>
            <p:cNvPr id="337" name="TextBox 336">
              <a:extLst>
                <a:ext uri="{FF2B5EF4-FFF2-40B4-BE49-F238E27FC236}">
                  <a16:creationId xmlns:a16="http://schemas.microsoft.com/office/drawing/2014/main" id="{B89C4559-5834-9B88-B4F2-15344AAF9DF0}"/>
                </a:ext>
              </a:extLst>
            </p:cNvPr>
            <p:cNvSpPr txBox="1"/>
            <p:nvPr/>
          </p:nvSpPr>
          <p:spPr>
            <a:xfrm>
              <a:off x="10179236" y="1335137"/>
              <a:ext cx="1290452" cy="584775"/>
            </a:xfrm>
            <a:prstGeom prst="rect">
              <a:avLst/>
            </a:prstGeom>
            <a:noFill/>
          </p:spPr>
          <p:txBody>
            <a:bodyPr wrap="square">
              <a:spAutoFit/>
            </a:bodyPr>
            <a:lstStyle/>
            <a:p>
              <a:r>
                <a:rPr lang="en-US" sz="800" b="1">
                  <a:solidFill>
                    <a:srgbClr val="000000"/>
                  </a:solidFill>
                </a:rPr>
                <a:t>Light Grey</a:t>
              </a:r>
            </a:p>
            <a:p>
              <a:r>
                <a:rPr lang="en-US" sz="800">
                  <a:solidFill>
                    <a:srgbClr val="000000"/>
                  </a:solidFill>
                </a:rPr>
                <a:t>#D6D6D6</a:t>
              </a:r>
            </a:p>
            <a:p>
              <a:r>
                <a:rPr lang="en-US" sz="800">
                  <a:solidFill>
                    <a:srgbClr val="000000"/>
                  </a:solidFill>
                </a:rPr>
                <a:t>RGB 214, 214, 214</a:t>
              </a:r>
            </a:p>
            <a:p>
              <a:r>
                <a:rPr lang="en-US" sz="800">
                  <a:solidFill>
                    <a:srgbClr val="000000"/>
                  </a:solidFill>
                </a:rPr>
                <a:t>AAA </a:t>
              </a:r>
            </a:p>
          </p:txBody>
        </p:sp>
      </p:grpSp>
      <p:sp>
        <p:nvSpPr>
          <p:cNvPr id="13" name="Footer Placeholder 12">
            <a:extLst>
              <a:ext uri="{FF2B5EF4-FFF2-40B4-BE49-F238E27FC236}">
                <a16:creationId xmlns:a16="http://schemas.microsoft.com/office/drawing/2014/main" id="{34FCA17A-E8EC-0F5E-745B-621A942593AF}"/>
              </a:ext>
            </a:extLst>
          </p:cNvPr>
          <p:cNvSpPr>
            <a:spLocks noGrp="1"/>
          </p:cNvSpPr>
          <p:nvPr>
            <p:ph type="ftr" sz="quarter" idx="11"/>
          </p:nvPr>
        </p:nvSpPr>
        <p:spPr/>
        <p:txBody>
          <a:bodyPr/>
          <a:lstStyle/>
          <a:p>
            <a:pPr defTabSz="814318">
              <a:defRPr/>
            </a:pPr>
            <a:r>
              <a:rPr lang="en-US"/>
              <a:t>Session ID: BRKSEC-XXXX</a:t>
            </a:r>
          </a:p>
        </p:txBody>
      </p:sp>
    </p:spTree>
    <p:extLst>
      <p:ext uri="{BB962C8B-B14F-4D97-AF65-F5344CB8AC3E}">
        <p14:creationId xmlns:p14="http://schemas.microsoft.com/office/powerpoint/2010/main" val="190428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1" y="298450"/>
            <a:ext cx="3895812" cy="946150"/>
          </a:xfrm>
        </p:spPr>
        <p:txBody>
          <a:bodyPr/>
          <a:lstStyle/>
          <a:p>
            <a:r>
              <a:rPr lang="en-US"/>
              <a:t>Only use the themes provided</a:t>
            </a:r>
          </a:p>
        </p:txBody>
      </p:sp>
      <p:sp>
        <p:nvSpPr>
          <p:cNvPr id="12" name="Text Placeholder 11">
            <a:extLst>
              <a:ext uri="{FF2B5EF4-FFF2-40B4-BE49-F238E27FC236}">
                <a16:creationId xmlns:a16="http://schemas.microsoft.com/office/drawing/2014/main" id="{74CDD9E1-00E5-5A56-BF45-256521909513}"/>
              </a:ext>
            </a:extLst>
          </p:cNvPr>
          <p:cNvSpPr>
            <a:spLocks noGrp="1"/>
          </p:cNvSpPr>
          <p:nvPr>
            <p:ph type="body" sz="quarter" idx="11"/>
          </p:nvPr>
        </p:nvSpPr>
        <p:spPr>
          <a:xfrm>
            <a:off x="6184900" y="320675"/>
            <a:ext cx="5683250" cy="923925"/>
          </a:xfrm>
        </p:spPr>
        <p:txBody>
          <a:bodyPr/>
          <a:lstStyle/>
          <a:p>
            <a:r>
              <a:rPr lang="en-US"/>
              <a:t>Always use the template themes. It ensures consistency and reduces editing time when </a:t>
            </a:r>
            <a:br>
              <a:rPr lang="en-US"/>
            </a:br>
            <a:r>
              <a:rPr lang="en-US"/>
              <a:t>you share content between presentations.</a:t>
            </a:r>
          </a:p>
        </p:txBody>
      </p:sp>
      <p:sp>
        <p:nvSpPr>
          <p:cNvPr id="8" name="TextBox 7"/>
          <p:cNvSpPr txBox="1"/>
          <p:nvPr/>
        </p:nvSpPr>
        <p:spPr>
          <a:xfrm>
            <a:off x="323851" y="1870075"/>
            <a:ext cx="4873129" cy="338554"/>
          </a:xfrm>
          <a:prstGeom prst="rect">
            <a:avLst/>
          </a:prstGeom>
          <a:noFill/>
        </p:spPr>
        <p:txBody>
          <a:bodyPr wrap="square" lIns="0" rIns="0" rtlCol="0">
            <a:spAutoFit/>
          </a:bodyPr>
          <a:lstStyle/>
          <a:p>
            <a:pPr>
              <a:defRPr/>
            </a:pPr>
            <a:r>
              <a:rPr lang="en-US" sz="1600" b="1">
                <a:solidFill>
                  <a:schemeClr val="bg1"/>
                </a:solidFill>
                <a:cs typeface="CiscoSansTT Medium" panose="020B0903020201020303" pitchFamily="34" charset="0"/>
              </a:rPr>
              <a:t>Theme colors</a:t>
            </a:r>
          </a:p>
        </p:txBody>
      </p:sp>
      <p:pic>
        <p:nvPicPr>
          <p:cNvPr id="16" name="Picture 15" descr="Theme colors and standard colors menu drop-down">
            <a:extLst>
              <a:ext uri="{FF2B5EF4-FFF2-40B4-BE49-F238E27FC236}">
                <a16:creationId xmlns:a16="http://schemas.microsoft.com/office/drawing/2014/main" id="{3F32BE80-1EC8-1F73-6746-422BB8389B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3851" y="2357816"/>
            <a:ext cx="2244937" cy="2520665"/>
          </a:xfrm>
          <a:prstGeom prst="roundRect">
            <a:avLst>
              <a:gd name="adj" fmla="val 3720"/>
            </a:avLst>
          </a:prstGeom>
          <a:solidFill>
            <a:schemeClr val="tx1"/>
          </a:solidFill>
          <a:ln w="9525">
            <a:solidFill>
              <a:schemeClr val="bg2"/>
            </a:solidFill>
          </a:ln>
          <a:effectLst/>
        </p:spPr>
      </p:pic>
      <p:sp>
        <p:nvSpPr>
          <p:cNvPr id="13" name="Freeform 107">
            <a:extLst>
              <a:ext uri="{FF2B5EF4-FFF2-40B4-BE49-F238E27FC236}">
                <a16:creationId xmlns:a16="http://schemas.microsoft.com/office/drawing/2014/main" id="{FDE6365E-DE2D-810F-CD64-B3757C40096F}"/>
              </a:ext>
              <a:ext uri="{C183D7F6-B498-43B3-948B-1728B52AA6E4}">
                <adec:decorative xmlns:adec="http://schemas.microsoft.com/office/drawing/2017/decorative" val="1"/>
              </a:ext>
            </a:extLst>
          </p:cNvPr>
          <p:cNvSpPr>
            <a:spLocks noChangeAspect="1"/>
          </p:cNvSpPr>
          <p:nvPr/>
        </p:nvSpPr>
        <p:spPr>
          <a:xfrm>
            <a:off x="2760415" y="2944853"/>
            <a:ext cx="185201" cy="185202"/>
          </a:xfrm>
          <a:custGeom>
            <a:avLst/>
            <a:gdLst>
              <a:gd name="connsiteX0" fmla="*/ 531971 w 585787"/>
              <a:gd name="connsiteY0" fmla="*/ 124016 h 585787"/>
              <a:gd name="connsiteX1" fmla="*/ 583883 w 585787"/>
              <a:gd name="connsiteY1" fmla="*/ 69247 h 585787"/>
              <a:gd name="connsiteX2" fmla="*/ 573500 w 585787"/>
              <a:gd name="connsiteY2" fmla="*/ 59436 h 585787"/>
              <a:gd name="connsiteX3" fmla="*/ 523304 w 585787"/>
              <a:gd name="connsiteY3" fmla="*/ 112395 h 585787"/>
              <a:gd name="connsiteX4" fmla="*/ 292894 w 585787"/>
              <a:gd name="connsiteY4" fmla="*/ 0 h 585787"/>
              <a:gd name="connsiteX5" fmla="*/ 0 w 585787"/>
              <a:gd name="connsiteY5" fmla="*/ 292894 h 585787"/>
              <a:gd name="connsiteX6" fmla="*/ 292894 w 585787"/>
              <a:gd name="connsiteY6" fmla="*/ 585788 h 585787"/>
              <a:gd name="connsiteX7" fmla="*/ 585788 w 585787"/>
              <a:gd name="connsiteY7" fmla="*/ 292894 h 585787"/>
              <a:gd name="connsiteX8" fmla="*/ 531971 w 585787"/>
              <a:gd name="connsiteY8" fmla="*/ 124016 h 585787"/>
              <a:gd name="connsiteX9" fmla="*/ 292894 w 585787"/>
              <a:gd name="connsiteY9" fmla="*/ 571500 h 585787"/>
              <a:gd name="connsiteX10" fmla="*/ 14288 w 585787"/>
              <a:gd name="connsiteY10" fmla="*/ 292894 h 585787"/>
              <a:gd name="connsiteX11" fmla="*/ 292894 w 585787"/>
              <a:gd name="connsiteY11" fmla="*/ 14288 h 585787"/>
              <a:gd name="connsiteX12" fmla="*/ 513302 w 585787"/>
              <a:gd name="connsiteY12" fmla="*/ 122873 h 585787"/>
              <a:gd name="connsiteX13" fmla="*/ 235553 w 585787"/>
              <a:gd name="connsiteY13" fmla="*/ 416052 h 585787"/>
              <a:gd name="connsiteX14" fmla="*/ 107347 w 585787"/>
              <a:gd name="connsiteY14" fmla="*/ 287846 h 585787"/>
              <a:gd name="connsiteX15" fmla="*/ 97250 w 585787"/>
              <a:gd name="connsiteY15" fmla="*/ 297942 h 585787"/>
              <a:gd name="connsiteX16" fmla="*/ 230600 w 585787"/>
              <a:gd name="connsiteY16" fmla="*/ 431292 h 585787"/>
              <a:gd name="connsiteX17" fmla="*/ 235649 w 585787"/>
              <a:gd name="connsiteY17" fmla="*/ 433388 h 585787"/>
              <a:gd name="connsiteX18" fmla="*/ 235649 w 585787"/>
              <a:gd name="connsiteY18" fmla="*/ 433388 h 585787"/>
              <a:gd name="connsiteX19" fmla="*/ 240792 w 585787"/>
              <a:gd name="connsiteY19" fmla="*/ 431197 h 585787"/>
              <a:gd name="connsiteX20" fmla="*/ 521780 w 585787"/>
              <a:gd name="connsiteY20" fmla="*/ 134588 h 585787"/>
              <a:gd name="connsiteX21" fmla="*/ 571310 w 585787"/>
              <a:gd name="connsiteY21" fmla="*/ 292989 h 585787"/>
              <a:gd name="connsiteX22" fmla="*/ 292703 w 585787"/>
              <a:gd name="connsiteY22" fmla="*/ 571595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5787" h="585787">
                <a:moveTo>
                  <a:pt x="531971" y="124016"/>
                </a:moveTo>
                <a:lnTo>
                  <a:pt x="583883" y="69247"/>
                </a:lnTo>
                <a:lnTo>
                  <a:pt x="573500" y="59436"/>
                </a:lnTo>
                <a:lnTo>
                  <a:pt x="523304" y="112395"/>
                </a:lnTo>
                <a:cubicBezTo>
                  <a:pt x="469678" y="44101"/>
                  <a:pt x="386334" y="0"/>
                  <a:pt x="292894" y="0"/>
                </a:cubicBezTo>
                <a:cubicBezTo>
                  <a:pt x="131350" y="0"/>
                  <a:pt x="0" y="131350"/>
                  <a:pt x="0" y="292894"/>
                </a:cubicBezTo>
                <a:cubicBezTo>
                  <a:pt x="0" y="454438"/>
                  <a:pt x="131350" y="585788"/>
                  <a:pt x="292894" y="585788"/>
                </a:cubicBezTo>
                <a:cubicBezTo>
                  <a:pt x="454438" y="585788"/>
                  <a:pt x="585788" y="454438"/>
                  <a:pt x="585788" y="292894"/>
                </a:cubicBezTo>
                <a:cubicBezTo>
                  <a:pt x="585788" y="230029"/>
                  <a:pt x="565785" y="171736"/>
                  <a:pt x="531971" y="124016"/>
                </a:cubicBezTo>
                <a:close/>
                <a:moveTo>
                  <a:pt x="292894" y="571500"/>
                </a:moveTo>
                <a:cubicBezTo>
                  <a:pt x="139256" y="571500"/>
                  <a:pt x="14288" y="446532"/>
                  <a:pt x="14288" y="292894"/>
                </a:cubicBezTo>
                <a:cubicBezTo>
                  <a:pt x="14288" y="139256"/>
                  <a:pt x="139256" y="14288"/>
                  <a:pt x="292894" y="14288"/>
                </a:cubicBezTo>
                <a:cubicBezTo>
                  <a:pt x="382524" y="14288"/>
                  <a:pt x="462344" y="56864"/>
                  <a:pt x="513302" y="122873"/>
                </a:cubicBezTo>
                <a:lnTo>
                  <a:pt x="235553" y="416052"/>
                </a:lnTo>
                <a:lnTo>
                  <a:pt x="107347" y="287846"/>
                </a:lnTo>
                <a:lnTo>
                  <a:pt x="97250" y="297942"/>
                </a:lnTo>
                <a:lnTo>
                  <a:pt x="230600" y="431292"/>
                </a:lnTo>
                <a:cubicBezTo>
                  <a:pt x="231934" y="432625"/>
                  <a:pt x="233744" y="433388"/>
                  <a:pt x="235649" y="433388"/>
                </a:cubicBezTo>
                <a:lnTo>
                  <a:pt x="235649" y="433388"/>
                </a:lnTo>
                <a:cubicBezTo>
                  <a:pt x="237553" y="433388"/>
                  <a:pt x="239459" y="432530"/>
                  <a:pt x="240792" y="431197"/>
                </a:cubicBezTo>
                <a:lnTo>
                  <a:pt x="521780" y="134588"/>
                </a:lnTo>
                <a:cubicBezTo>
                  <a:pt x="553022" y="179546"/>
                  <a:pt x="571310" y="234125"/>
                  <a:pt x="571310" y="292989"/>
                </a:cubicBezTo>
                <a:cubicBezTo>
                  <a:pt x="571310" y="446627"/>
                  <a:pt x="446342" y="571595"/>
                  <a:pt x="292703" y="571595"/>
                </a:cubicBezTo>
                <a:close/>
              </a:path>
            </a:pathLst>
          </a:custGeom>
          <a:solidFill>
            <a:srgbClr val="45991F"/>
          </a:solidFill>
          <a:ln w="9525" cap="flat">
            <a:solidFill>
              <a:srgbClr val="45991F"/>
            </a:solid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69E5CC3B-6DBF-FC7C-1960-609FB8CE3B4B}"/>
              </a:ext>
            </a:extLst>
          </p:cNvPr>
          <p:cNvSpPr txBox="1"/>
          <p:nvPr/>
        </p:nvSpPr>
        <p:spPr>
          <a:xfrm>
            <a:off x="3073400" y="2869050"/>
            <a:ext cx="2244937" cy="116955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ea typeface="+mn-ea"/>
                <a:cs typeface="+mn-cs"/>
              </a:rPr>
              <a:t>Our brand colors are included in the theme color section. </a:t>
            </a:r>
            <a:br>
              <a:rPr kumimoji="0" lang="en-US" sz="1400" b="0" i="0" u="none" strike="noStrike" kern="1200" cap="none" spc="0" normalizeH="0" baseline="0" noProof="0">
                <a:ln>
                  <a:noFill/>
                </a:ln>
                <a:solidFill>
                  <a:schemeClr val="bg1"/>
                </a:solidFill>
                <a:effectLst/>
                <a:uLnTx/>
                <a:uFillTx/>
                <a:ea typeface="+mn-ea"/>
                <a:cs typeface="+mn-cs"/>
              </a:rPr>
            </a:br>
            <a:r>
              <a:rPr kumimoji="0" lang="en-US" sz="1400" b="0" i="0" u="none" strike="noStrike" kern="1200" cap="none" spc="0" normalizeH="0" baseline="0" noProof="0">
                <a:ln>
                  <a:noFill/>
                </a:ln>
                <a:solidFill>
                  <a:schemeClr val="bg1"/>
                </a:solidFill>
                <a:effectLst/>
                <a:uLnTx/>
                <a:uFillTx/>
                <a:ea typeface="+mn-ea"/>
                <a:cs typeface="+mn-cs"/>
              </a:rPr>
              <a:t>Use only these colors and associated tints/shadows. </a:t>
            </a:r>
          </a:p>
        </p:txBody>
      </p:sp>
      <p:pic>
        <p:nvPicPr>
          <p:cNvPr id="14" name="Graphic 13">
            <a:extLst>
              <a:ext uri="{FF2B5EF4-FFF2-40B4-BE49-F238E27FC236}">
                <a16:creationId xmlns:a16="http://schemas.microsoft.com/office/drawing/2014/main" id="{C36598B8-44FB-B881-4B58-86175FBA89A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1894" y="4585232"/>
            <a:ext cx="222242" cy="222242"/>
          </a:xfrm>
          <a:prstGeom prst="rect">
            <a:avLst/>
          </a:prstGeom>
        </p:spPr>
      </p:pic>
      <p:sp>
        <p:nvSpPr>
          <p:cNvPr id="11" name="TextBox 10">
            <a:extLst>
              <a:ext uri="{FF2B5EF4-FFF2-40B4-BE49-F238E27FC236}">
                <a16:creationId xmlns:a16="http://schemas.microsoft.com/office/drawing/2014/main" id="{B2CF3F10-190B-A552-B5ED-4F3BB522A514}"/>
              </a:ext>
            </a:extLst>
          </p:cNvPr>
          <p:cNvSpPr txBox="1"/>
          <p:nvPr/>
        </p:nvSpPr>
        <p:spPr>
          <a:xfrm>
            <a:off x="3073400" y="4530314"/>
            <a:ext cx="2244937" cy="73866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ea typeface="+mn-ea"/>
                <a:cs typeface="+mn-cs"/>
              </a:rPr>
              <a:t>Do not use PowerPoint’s Standard Colors or create custom colors.</a:t>
            </a:r>
          </a:p>
        </p:txBody>
      </p:sp>
      <p:sp>
        <p:nvSpPr>
          <p:cNvPr id="4" name="TextBox 3"/>
          <p:cNvSpPr txBox="1"/>
          <p:nvPr/>
        </p:nvSpPr>
        <p:spPr>
          <a:xfrm>
            <a:off x="6188075" y="1870075"/>
            <a:ext cx="5281613" cy="1087477"/>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ea typeface="+mn-ea"/>
                <a:cs typeface="CiscoSansTT Medium" panose="020B0903020201020303" pitchFamily="34" charset="0"/>
              </a:rPr>
              <a:t>Theme fonts</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ea typeface="+mn-ea"/>
                <a:cs typeface="+mn-cs"/>
              </a:rPr>
              <a:t>PowerPoint provides two theme fonts – one for headings and one for body. They are found at the top of the font menu. Do not select fonts from the “All Fonts” section of the list.</a:t>
            </a:r>
          </a:p>
        </p:txBody>
      </p:sp>
      <p:pic>
        <p:nvPicPr>
          <p:cNvPr id="7" name="Picture 6" descr="Image of the PowerPoint Font Collection Drop Down Menu">
            <a:extLst>
              <a:ext uri="{FF2B5EF4-FFF2-40B4-BE49-F238E27FC236}">
                <a16:creationId xmlns:a16="http://schemas.microsoft.com/office/drawing/2014/main" id="{EA4FA519-4D1D-D5BF-2525-5E8A62BEA8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88075" y="3114675"/>
            <a:ext cx="4192860" cy="1697317"/>
          </a:xfrm>
          <a:prstGeom prst="roundRect">
            <a:avLst>
              <a:gd name="adj" fmla="val 5279"/>
            </a:avLst>
          </a:prstGeom>
          <a:solidFill>
            <a:schemeClr val="tx1"/>
          </a:solidFill>
          <a:ln w="9525">
            <a:solidFill>
              <a:schemeClr val="bg2"/>
            </a:solidFill>
          </a:ln>
          <a:effectLst/>
        </p:spPr>
      </p:pic>
      <p:sp>
        <p:nvSpPr>
          <p:cNvPr id="2" name="Footer Placeholder 1">
            <a:extLst>
              <a:ext uri="{FF2B5EF4-FFF2-40B4-BE49-F238E27FC236}">
                <a16:creationId xmlns:a16="http://schemas.microsoft.com/office/drawing/2014/main" id="{664B62FD-5A3D-310E-9347-BAA1D96FA086}"/>
              </a:ext>
            </a:extLst>
          </p:cNvPr>
          <p:cNvSpPr>
            <a:spLocks noGrp="1"/>
          </p:cNvSpPr>
          <p:nvPr>
            <p:ph type="ftr" sz="quarter" idx="12"/>
          </p:nvPr>
        </p:nvSpPr>
        <p:spPr/>
        <p:txBody>
          <a:bodyPr/>
          <a:lstStyle/>
          <a:p>
            <a:pPr defTabSz="814318">
              <a:defRPr/>
            </a:pPr>
            <a:r>
              <a:rPr lang="en-US"/>
              <a:t>Session ID: BRKSEC-XXXX</a:t>
            </a:r>
          </a:p>
        </p:txBody>
      </p:sp>
    </p:spTree>
    <p:extLst>
      <p:ext uri="{BB962C8B-B14F-4D97-AF65-F5344CB8AC3E}">
        <p14:creationId xmlns:p14="http://schemas.microsoft.com/office/powerpoint/2010/main" val="391425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3B0A02-715D-E8F2-5C8A-BA8AA87F97D1}"/>
              </a:ext>
            </a:extLst>
          </p:cNvPr>
          <p:cNvSpPr txBox="1">
            <a:spLocks/>
          </p:cNvSpPr>
          <p:nvPr/>
        </p:nvSpPr>
        <p:spPr>
          <a:xfrm>
            <a:off x="583939" y="2823946"/>
            <a:ext cx="3592773" cy="997196"/>
          </a:xfrm>
          <a:prstGeom prst="rect">
            <a:avLst/>
          </a:prstGeom>
        </p:spPr>
        <p:txBody>
          <a:bodyPr vert="horz" lIns="0" tIns="0" rIns="0" bIns="0" rtlCol="0" anchor="t" anchorCtr="0">
            <a:spAutoFit/>
          </a:bodyPr>
          <a:lstStyle>
            <a:lvl1pPr algn="l" defTabSz="882171" rtl="0" eaLnBrk="1" latinLnBrk="0" hangingPunct="1">
              <a:lnSpc>
                <a:spcPct val="90000"/>
              </a:lnSpc>
              <a:spcBef>
                <a:spcPct val="0"/>
              </a:spcBef>
              <a:buNone/>
              <a:defRPr lang="en-US" sz="4000" b="0" i="0" kern="100" spc="-133" baseline="0" dirty="0">
                <a:solidFill>
                  <a:schemeClr val="bg1"/>
                </a:solidFill>
                <a:latin typeface="CiscoSansTT" panose="020B0503020201020303" pitchFamily="34" charset="0"/>
                <a:ea typeface="+mj-ea"/>
                <a:cs typeface="+mj-cs"/>
              </a:defRPr>
            </a:lvl1pPr>
          </a:lstStyle>
          <a:p>
            <a:r>
              <a:rPr lang="en-GB" sz="3600">
                <a:solidFill>
                  <a:schemeClr val="tx1"/>
                </a:solidFill>
                <a:cs typeface="CiscoSansTT" panose="020B0503020201020303" pitchFamily="34" charset="0"/>
              </a:rPr>
              <a:t>CX challenges to solve for</a:t>
            </a:r>
          </a:p>
        </p:txBody>
      </p:sp>
      <p:sp>
        <p:nvSpPr>
          <p:cNvPr id="4" name="Rounded Rectangle">
            <a:extLst>
              <a:ext uri="{FF2B5EF4-FFF2-40B4-BE49-F238E27FC236}">
                <a16:creationId xmlns:a16="http://schemas.microsoft.com/office/drawing/2014/main" id="{C30058AE-38FC-FF91-33B5-98347D97A554}"/>
              </a:ext>
            </a:extLst>
          </p:cNvPr>
          <p:cNvSpPr/>
          <p:nvPr/>
        </p:nvSpPr>
        <p:spPr>
          <a:xfrm>
            <a:off x="6479748" y="527592"/>
            <a:ext cx="4308996" cy="1000530"/>
          </a:xfrm>
          <a:prstGeom prst="roundRect">
            <a:avLst>
              <a:gd name="adj" fmla="val 11433"/>
            </a:avLst>
          </a:prstGeom>
          <a:gradFill flip="none" rotWithShape="1">
            <a:gsLst>
              <a:gs pos="0">
                <a:srgbClr val="020305">
                  <a:alpha val="0"/>
                </a:srgbClr>
              </a:gs>
              <a:gs pos="98872">
                <a:srgbClr val="2C78CF">
                  <a:alpha val="10069"/>
                </a:srgbClr>
              </a:gs>
            </a:gsLst>
            <a:path path="shape">
              <a:fillToRect l="50000" t="50000" r="50000" b="50000"/>
            </a:path>
          </a:gradFill>
          <a:ln w="12700" cap="flat">
            <a:gradFill>
              <a:gsLst>
                <a:gs pos="0">
                  <a:schemeClr val="accent4"/>
                </a:gs>
                <a:gs pos="100000">
                  <a:srgbClr val="1987D0"/>
                </a:gs>
              </a:gsLst>
              <a:lin ang="5400000" scaled="1"/>
            </a:gradFill>
            <a:prstDash val="solid"/>
            <a:miter lim="400000"/>
          </a:ln>
          <a:effectLst/>
        </p:spPr>
        <p:txBody>
          <a:bodyPr wrap="square" lIns="0" tIns="0" rIns="0" bIns="0" numCol="1" anchor="ctr">
            <a:noAutofit/>
          </a:bodyPr>
          <a:lstStyle/>
          <a:p>
            <a:pPr algn="ctr">
              <a:lnSpc>
                <a:spcPct val="80000"/>
              </a:lnSpc>
              <a:spcBef>
                <a:spcPts val="0"/>
              </a:spcBef>
              <a:defRPr sz="10000" spc="-200">
                <a:latin typeface="CiscoSansTT"/>
                <a:ea typeface="CiscoSansTT"/>
                <a:cs typeface="CiscoSansTT"/>
                <a:sym typeface="CiscoSansTT"/>
              </a:defRPr>
            </a:pPr>
            <a:endParaRPr sz="2381">
              <a:latin typeface="CiscoSansTT" panose="020B0503020201020303" pitchFamily="34" charset="0"/>
              <a:cs typeface="CiscoSansTT" panose="020B0503020201020303" pitchFamily="34" charset="0"/>
            </a:endParaRPr>
          </a:p>
        </p:txBody>
      </p:sp>
      <p:sp>
        <p:nvSpPr>
          <p:cNvPr id="5" name="Rounded Rectangle">
            <a:extLst>
              <a:ext uri="{FF2B5EF4-FFF2-40B4-BE49-F238E27FC236}">
                <a16:creationId xmlns:a16="http://schemas.microsoft.com/office/drawing/2014/main" id="{E18C3AB4-7BA7-9E46-307B-0996864A6538}"/>
              </a:ext>
            </a:extLst>
          </p:cNvPr>
          <p:cNvSpPr/>
          <p:nvPr/>
        </p:nvSpPr>
        <p:spPr>
          <a:xfrm>
            <a:off x="6622841" y="1925662"/>
            <a:ext cx="547259" cy="544563"/>
          </a:xfrm>
          <a:prstGeom prst="roundRect">
            <a:avLst>
              <a:gd name="adj" fmla="val 15000"/>
            </a:avLst>
          </a:prstGeom>
          <a:solidFill>
            <a:schemeClr val="accent3"/>
          </a:solid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latin typeface="CiscoSansTT" panose="020B0503020201020303" pitchFamily="34" charset="0"/>
              <a:cs typeface="CiscoSansTT" panose="020B0503020201020303" pitchFamily="34" charset="0"/>
            </a:endParaRPr>
          </a:p>
        </p:txBody>
      </p:sp>
      <p:sp>
        <p:nvSpPr>
          <p:cNvPr id="6" name="Appointment confirmation">
            <a:extLst>
              <a:ext uri="{FF2B5EF4-FFF2-40B4-BE49-F238E27FC236}">
                <a16:creationId xmlns:a16="http://schemas.microsoft.com/office/drawing/2014/main" id="{D01D79CA-2BF8-74CE-783E-4D08219D4408}"/>
              </a:ext>
            </a:extLst>
          </p:cNvPr>
          <p:cNvSpPr txBox="1"/>
          <p:nvPr/>
        </p:nvSpPr>
        <p:spPr>
          <a:xfrm>
            <a:off x="7298059" y="641453"/>
            <a:ext cx="3583037" cy="71186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3439" tIns="13439" rIns="13439" bIns="13439" numCol="1" anchor="b">
            <a:noAutofit/>
          </a:bodyPr>
          <a:lstStyle>
            <a:lvl1pPr>
              <a:lnSpc>
                <a:spcPct val="80000"/>
              </a:lnSpc>
              <a:spcBef>
                <a:spcPts val="0"/>
              </a:spcBef>
              <a:defRPr sz="6700" spc="0">
                <a:solidFill>
                  <a:srgbClr val="E0E6FD"/>
                </a:solidFill>
                <a:latin typeface="CiscoSansTT"/>
                <a:ea typeface="CiscoSansTT"/>
                <a:cs typeface="CiscoSansTT"/>
                <a:sym typeface="CiscoSansTT"/>
              </a:defRPr>
            </a:lvl1pPr>
          </a:lstStyle>
          <a:p>
            <a:pPr>
              <a:lnSpc>
                <a:spcPct val="100000"/>
              </a:lnSpc>
            </a:pPr>
            <a:r>
              <a:rPr lang="en-US" sz="1600">
                <a:solidFill>
                  <a:schemeClr val="tx1"/>
                </a:solidFill>
                <a:latin typeface="CiscoSansTT" panose="020B0503020201020303" pitchFamily="34" charset="0"/>
                <a:cs typeface="CiscoSansTT" panose="020B0503020201020303" pitchFamily="34" charset="0"/>
              </a:rPr>
              <a:t>Proliferation of </a:t>
            </a:r>
            <a:br>
              <a:rPr lang="en-US" sz="1600">
                <a:solidFill>
                  <a:schemeClr val="tx1"/>
                </a:solidFill>
                <a:latin typeface="CiscoSansTT" panose="020B0503020201020303" pitchFamily="34" charset="0"/>
                <a:cs typeface="CiscoSansTT" panose="020B0503020201020303" pitchFamily="34" charset="0"/>
              </a:rPr>
            </a:br>
            <a:r>
              <a:rPr lang="en-US" sz="1600">
                <a:solidFill>
                  <a:schemeClr val="tx1"/>
                </a:solidFill>
                <a:latin typeface="CiscoSansTT" panose="020B0503020201020303" pitchFamily="34" charset="0"/>
                <a:cs typeface="CiscoSansTT" panose="020B0503020201020303" pitchFamily="34" charset="0"/>
              </a:rPr>
              <a:t>new communication channels </a:t>
            </a:r>
          </a:p>
        </p:txBody>
      </p:sp>
      <p:sp>
        <p:nvSpPr>
          <p:cNvPr id="7" name="Rounded Rectangle">
            <a:extLst>
              <a:ext uri="{FF2B5EF4-FFF2-40B4-BE49-F238E27FC236}">
                <a16:creationId xmlns:a16="http://schemas.microsoft.com/office/drawing/2014/main" id="{78B24659-5A82-F17B-F47E-6A97F4FB2DCE}"/>
              </a:ext>
            </a:extLst>
          </p:cNvPr>
          <p:cNvSpPr/>
          <p:nvPr/>
        </p:nvSpPr>
        <p:spPr>
          <a:xfrm>
            <a:off x="6487315" y="2856944"/>
            <a:ext cx="4308996" cy="1000530"/>
          </a:xfrm>
          <a:prstGeom prst="roundRect">
            <a:avLst>
              <a:gd name="adj" fmla="val 11433"/>
            </a:avLst>
          </a:prstGeom>
          <a:gradFill flip="none" rotWithShape="1">
            <a:gsLst>
              <a:gs pos="0">
                <a:srgbClr val="020305">
                  <a:alpha val="0"/>
                </a:srgbClr>
              </a:gs>
              <a:gs pos="98872">
                <a:srgbClr val="2C78CF">
                  <a:alpha val="10069"/>
                </a:srgbClr>
              </a:gs>
            </a:gsLst>
            <a:path path="shape">
              <a:fillToRect l="50000" t="50000" r="50000" b="50000"/>
            </a:path>
          </a:gradFill>
          <a:ln w="12700" cap="flat">
            <a:gradFill>
              <a:gsLst>
                <a:gs pos="0">
                  <a:schemeClr val="accent4"/>
                </a:gs>
                <a:gs pos="100000">
                  <a:srgbClr val="1987D0"/>
                </a:gs>
              </a:gsLst>
              <a:lin ang="5400000" scaled="1"/>
            </a:gradFill>
            <a:prstDash val="solid"/>
            <a:miter lim="400000"/>
          </a:ln>
          <a:effectLst/>
        </p:spPr>
        <p:txBody>
          <a:bodyPr wrap="square" lIns="0" tIns="0" rIns="0" bIns="0" numCol="1" anchor="ctr">
            <a:noAutofit/>
          </a:bodyPr>
          <a:lstStyle/>
          <a:p>
            <a:pPr algn="ctr">
              <a:lnSpc>
                <a:spcPct val="80000"/>
              </a:lnSpc>
              <a:spcBef>
                <a:spcPts val="0"/>
              </a:spcBef>
              <a:defRPr sz="10000" spc="-200">
                <a:latin typeface="CiscoSansTT"/>
                <a:ea typeface="CiscoSansTT"/>
                <a:cs typeface="CiscoSansTT"/>
                <a:sym typeface="CiscoSansTT"/>
              </a:defRPr>
            </a:pPr>
            <a:endParaRPr sz="2381">
              <a:latin typeface="CiscoSansTT" panose="020B0503020201020303" pitchFamily="34" charset="0"/>
              <a:cs typeface="CiscoSansTT" panose="020B0503020201020303" pitchFamily="34" charset="0"/>
            </a:endParaRPr>
          </a:p>
        </p:txBody>
      </p:sp>
      <p:sp>
        <p:nvSpPr>
          <p:cNvPr id="8" name="Rounded Rectangle">
            <a:extLst>
              <a:ext uri="{FF2B5EF4-FFF2-40B4-BE49-F238E27FC236}">
                <a16:creationId xmlns:a16="http://schemas.microsoft.com/office/drawing/2014/main" id="{70BC33C0-9649-0EB7-C0E8-9EC77B806002}"/>
              </a:ext>
            </a:extLst>
          </p:cNvPr>
          <p:cNvSpPr/>
          <p:nvPr/>
        </p:nvSpPr>
        <p:spPr>
          <a:xfrm>
            <a:off x="6622841" y="3111074"/>
            <a:ext cx="547259" cy="544563"/>
          </a:xfrm>
          <a:prstGeom prst="roundRect">
            <a:avLst>
              <a:gd name="adj" fmla="val 15000"/>
            </a:avLst>
          </a:prstGeom>
          <a:solidFill>
            <a:schemeClr val="accent3"/>
          </a:solid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latin typeface="CiscoSansTT" panose="020B0503020201020303" pitchFamily="34" charset="0"/>
              <a:cs typeface="CiscoSansTT" panose="020B0503020201020303" pitchFamily="34" charset="0"/>
            </a:endParaRPr>
          </a:p>
        </p:txBody>
      </p:sp>
      <p:sp>
        <p:nvSpPr>
          <p:cNvPr id="9" name="Appointment confirmation">
            <a:extLst>
              <a:ext uri="{FF2B5EF4-FFF2-40B4-BE49-F238E27FC236}">
                <a16:creationId xmlns:a16="http://schemas.microsoft.com/office/drawing/2014/main" id="{49127091-A05C-46F4-758A-0A14FE3F8690}"/>
              </a:ext>
            </a:extLst>
          </p:cNvPr>
          <p:cNvSpPr txBox="1"/>
          <p:nvPr/>
        </p:nvSpPr>
        <p:spPr>
          <a:xfrm>
            <a:off x="7305626" y="2970805"/>
            <a:ext cx="3583037" cy="71186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3439" tIns="13439" rIns="13439" bIns="13439" numCol="1" anchor="b">
            <a:noAutofit/>
          </a:bodyPr>
          <a:lstStyle>
            <a:lvl1pPr>
              <a:lnSpc>
                <a:spcPct val="80000"/>
              </a:lnSpc>
              <a:spcBef>
                <a:spcPts val="0"/>
              </a:spcBef>
              <a:defRPr sz="6700" spc="0">
                <a:solidFill>
                  <a:srgbClr val="E0E6FD"/>
                </a:solidFill>
                <a:latin typeface="CiscoSansTT"/>
                <a:ea typeface="CiscoSansTT"/>
                <a:cs typeface="CiscoSansTT"/>
                <a:sym typeface="CiscoSansTT"/>
              </a:defRPr>
            </a:lvl1pPr>
          </a:lstStyle>
          <a:p>
            <a:pPr>
              <a:lnSpc>
                <a:spcPct val="100000"/>
              </a:lnSpc>
            </a:pPr>
            <a:r>
              <a:rPr lang="en-US" sz="1600">
                <a:solidFill>
                  <a:schemeClr val="tx1"/>
                </a:solidFill>
                <a:latin typeface="CiscoSansTT" panose="020B0503020201020303" pitchFamily="34" charset="0"/>
                <a:cs typeface="CiscoSansTT" panose="020B0503020201020303" pitchFamily="34" charset="0"/>
              </a:rPr>
              <a:t>Improving Agent and contact center effectiveness</a:t>
            </a:r>
          </a:p>
        </p:txBody>
      </p:sp>
      <p:sp>
        <p:nvSpPr>
          <p:cNvPr id="10" name="Graphic 64">
            <a:extLst>
              <a:ext uri="{FF2B5EF4-FFF2-40B4-BE49-F238E27FC236}">
                <a16:creationId xmlns:a16="http://schemas.microsoft.com/office/drawing/2014/main" id="{CBFB38B7-D10D-2799-A747-8BFCDAEA360E}"/>
              </a:ext>
            </a:extLst>
          </p:cNvPr>
          <p:cNvSpPr>
            <a:spLocks noChangeAspect="1"/>
          </p:cNvSpPr>
          <p:nvPr/>
        </p:nvSpPr>
        <p:spPr>
          <a:xfrm>
            <a:off x="6704407" y="3191197"/>
            <a:ext cx="381917" cy="380036"/>
          </a:xfrm>
          <a:custGeom>
            <a:avLst/>
            <a:gdLst>
              <a:gd name="connsiteX0" fmla="*/ 530763 w 585787"/>
              <a:gd name="connsiteY0" fmla="*/ 122276 h 585787"/>
              <a:gd name="connsiteX1" fmla="*/ 583695 w 585787"/>
              <a:gd name="connsiteY1" fmla="*/ 69345 h 585787"/>
              <a:gd name="connsiteX2" fmla="*/ 585248 w 585787"/>
              <a:gd name="connsiteY2" fmla="*/ 61559 h 585787"/>
              <a:gd name="connsiteX3" fmla="*/ 578644 w 585787"/>
              <a:gd name="connsiteY3" fmla="*/ 57150 h 585787"/>
              <a:gd name="connsiteX4" fmla="*/ 537102 w 585787"/>
              <a:gd name="connsiteY4" fmla="*/ 57150 h 585787"/>
              <a:gd name="connsiteX5" fmla="*/ 562487 w 585787"/>
              <a:gd name="connsiteY5" fmla="*/ 31821 h 585787"/>
              <a:gd name="connsiteX6" fmla="*/ 552403 w 585787"/>
              <a:gd name="connsiteY6" fmla="*/ 21701 h 585787"/>
              <a:gd name="connsiteX7" fmla="*/ 528638 w 585787"/>
              <a:gd name="connsiteY7" fmla="*/ 45609 h 585787"/>
              <a:gd name="connsiteX8" fmla="*/ 528638 w 585787"/>
              <a:gd name="connsiteY8" fmla="*/ 7144 h 585787"/>
              <a:gd name="connsiteX9" fmla="*/ 524228 w 585787"/>
              <a:gd name="connsiteY9" fmla="*/ 539 h 585787"/>
              <a:gd name="connsiteX10" fmla="*/ 516443 w 585787"/>
              <a:gd name="connsiteY10" fmla="*/ 2093 h 585787"/>
              <a:gd name="connsiteX11" fmla="*/ 463511 w 585787"/>
              <a:gd name="connsiteY11" fmla="*/ 55025 h 585787"/>
              <a:gd name="connsiteX12" fmla="*/ 292894 w 585787"/>
              <a:gd name="connsiteY12" fmla="*/ 0 h 585787"/>
              <a:gd name="connsiteX13" fmla="*/ 0 w 585787"/>
              <a:gd name="connsiteY13" fmla="*/ 292894 h 585787"/>
              <a:gd name="connsiteX14" fmla="*/ 292894 w 585787"/>
              <a:gd name="connsiteY14" fmla="*/ 585788 h 585787"/>
              <a:gd name="connsiteX15" fmla="*/ 585788 w 585787"/>
              <a:gd name="connsiteY15" fmla="*/ 292894 h 585787"/>
              <a:gd name="connsiteX16" fmla="*/ 530763 w 585787"/>
              <a:gd name="connsiteY16" fmla="*/ 122276 h 585787"/>
              <a:gd name="connsiteX17" fmla="*/ 518535 w 585787"/>
              <a:gd name="connsiteY17" fmla="*/ 114300 h 585787"/>
              <a:gd name="connsiteX18" fmla="*/ 480278 w 585787"/>
              <a:gd name="connsiteY18" fmla="*/ 114300 h 585787"/>
              <a:gd name="connsiteX19" fmla="*/ 522833 w 585787"/>
              <a:gd name="connsiteY19" fmla="*/ 71438 h 585787"/>
              <a:gd name="connsiteX20" fmla="*/ 561399 w 585787"/>
              <a:gd name="connsiteY20" fmla="*/ 71438 h 585787"/>
              <a:gd name="connsiteX21" fmla="*/ 518535 w 585787"/>
              <a:gd name="connsiteY21" fmla="*/ 114300 h 585787"/>
              <a:gd name="connsiteX22" fmla="*/ 514350 w 585787"/>
              <a:gd name="connsiteY22" fmla="*/ 24389 h 585787"/>
              <a:gd name="connsiteX23" fmla="*/ 514350 w 585787"/>
              <a:gd name="connsiteY23" fmla="*/ 59983 h 585787"/>
              <a:gd name="connsiteX24" fmla="*/ 471488 w 585787"/>
              <a:gd name="connsiteY24" fmla="*/ 103101 h 585787"/>
              <a:gd name="connsiteX25" fmla="*/ 471488 w 585787"/>
              <a:gd name="connsiteY25" fmla="*/ 67252 h 585787"/>
              <a:gd name="connsiteX26" fmla="*/ 514350 w 585787"/>
              <a:gd name="connsiteY26" fmla="*/ 24390 h 585787"/>
              <a:gd name="connsiteX27" fmla="*/ 292894 w 585787"/>
              <a:gd name="connsiteY27" fmla="*/ 571500 h 585787"/>
              <a:gd name="connsiteX28" fmla="*/ 14288 w 585787"/>
              <a:gd name="connsiteY28" fmla="*/ 292894 h 585787"/>
              <a:gd name="connsiteX29" fmla="*/ 292894 w 585787"/>
              <a:gd name="connsiteY29" fmla="*/ 14288 h 585787"/>
              <a:gd name="connsiteX30" fmla="*/ 457200 w 585787"/>
              <a:gd name="connsiteY30" fmla="*/ 68014 h 585787"/>
              <a:gd name="connsiteX31" fmla="*/ 457200 w 585787"/>
              <a:gd name="connsiteY31" fmla="*/ 117475 h 585787"/>
              <a:gd name="connsiteX32" fmla="*/ 426207 w 585787"/>
              <a:gd name="connsiteY32" fmla="*/ 148654 h 585787"/>
              <a:gd name="connsiteX33" fmla="*/ 291043 w 585787"/>
              <a:gd name="connsiteY33" fmla="*/ 96394 h 585787"/>
              <a:gd name="connsiteX34" fmla="*/ 88879 w 585787"/>
              <a:gd name="connsiteY34" fmla="*/ 298558 h 585787"/>
              <a:gd name="connsiteX35" fmla="*/ 291043 w 585787"/>
              <a:gd name="connsiteY35" fmla="*/ 500732 h 585787"/>
              <a:gd name="connsiteX36" fmla="*/ 493207 w 585787"/>
              <a:gd name="connsiteY36" fmla="*/ 298558 h 585787"/>
              <a:gd name="connsiteX37" fmla="*/ 436448 w 585787"/>
              <a:gd name="connsiteY37" fmla="*/ 158446 h 585787"/>
              <a:gd name="connsiteX38" fmla="*/ 466093 w 585787"/>
              <a:gd name="connsiteY38" fmla="*/ 128588 h 585787"/>
              <a:gd name="connsiteX39" fmla="*/ 517773 w 585787"/>
              <a:gd name="connsiteY39" fmla="*/ 128588 h 585787"/>
              <a:gd name="connsiteX40" fmla="*/ 571500 w 585787"/>
              <a:gd name="connsiteY40" fmla="*/ 292894 h 585787"/>
              <a:gd name="connsiteX41" fmla="*/ 292894 w 585787"/>
              <a:gd name="connsiteY41" fmla="*/ 571500 h 585787"/>
              <a:gd name="connsiteX42" fmla="*/ 297963 w 585787"/>
              <a:gd name="connsiteY42" fmla="*/ 297926 h 585787"/>
              <a:gd name="connsiteX43" fmla="*/ 358536 w 585787"/>
              <a:gd name="connsiteY43" fmla="*/ 236916 h 585787"/>
              <a:gd name="connsiteX44" fmla="*/ 381595 w 585787"/>
              <a:gd name="connsiteY44" fmla="*/ 297656 h 585787"/>
              <a:gd name="connsiteX45" fmla="*/ 289545 w 585787"/>
              <a:gd name="connsiteY45" fmla="*/ 389707 h 585787"/>
              <a:gd name="connsiteX46" fmla="*/ 197486 w 585787"/>
              <a:gd name="connsiteY46" fmla="*/ 297656 h 585787"/>
              <a:gd name="connsiteX47" fmla="*/ 289545 w 585787"/>
              <a:gd name="connsiteY47" fmla="*/ 205597 h 585787"/>
              <a:gd name="connsiteX48" fmla="*/ 348388 w 585787"/>
              <a:gd name="connsiteY48" fmla="*/ 226937 h 585787"/>
              <a:gd name="connsiteX49" fmla="*/ 287825 w 585787"/>
              <a:gd name="connsiteY49" fmla="*/ 287862 h 585787"/>
              <a:gd name="connsiteX50" fmla="*/ 297963 w 585787"/>
              <a:gd name="connsiteY50" fmla="*/ 297926 h 585787"/>
              <a:gd name="connsiteX51" fmla="*/ 358452 w 585787"/>
              <a:gd name="connsiteY51" fmla="*/ 216810 h 585787"/>
              <a:gd name="connsiteX52" fmla="*/ 289545 w 585787"/>
              <a:gd name="connsiteY52" fmla="*/ 191310 h 585787"/>
              <a:gd name="connsiteX53" fmla="*/ 183198 w 585787"/>
              <a:gd name="connsiteY53" fmla="*/ 297656 h 585787"/>
              <a:gd name="connsiteX54" fmla="*/ 289545 w 585787"/>
              <a:gd name="connsiteY54" fmla="*/ 403994 h 585787"/>
              <a:gd name="connsiteX55" fmla="*/ 395883 w 585787"/>
              <a:gd name="connsiteY55" fmla="*/ 297656 h 585787"/>
              <a:gd name="connsiteX56" fmla="*/ 368600 w 585787"/>
              <a:gd name="connsiteY56" fmla="*/ 226782 h 585787"/>
              <a:gd name="connsiteX57" fmla="*/ 426383 w 585787"/>
              <a:gd name="connsiteY57" fmla="*/ 168583 h 585787"/>
              <a:gd name="connsiteX58" fmla="*/ 478920 w 585787"/>
              <a:gd name="connsiteY58" fmla="*/ 298558 h 585787"/>
              <a:gd name="connsiteX59" fmla="*/ 291043 w 585787"/>
              <a:gd name="connsiteY59" fmla="*/ 486445 h 585787"/>
              <a:gd name="connsiteX60" fmla="*/ 103166 w 585787"/>
              <a:gd name="connsiteY60" fmla="*/ 298558 h 585787"/>
              <a:gd name="connsiteX61" fmla="*/ 291043 w 585787"/>
              <a:gd name="connsiteY61" fmla="*/ 110681 h 585787"/>
              <a:gd name="connsiteX62" fmla="*/ 416138 w 585787"/>
              <a:gd name="connsiteY62" fmla="*/ 158781 h 585787"/>
              <a:gd name="connsiteX63" fmla="*/ 358452 w 585787"/>
              <a:gd name="connsiteY63" fmla="*/ 216810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5787" h="585787">
                <a:moveTo>
                  <a:pt x="530763" y="122276"/>
                </a:moveTo>
                <a:lnTo>
                  <a:pt x="583695" y="69345"/>
                </a:lnTo>
                <a:cubicBezTo>
                  <a:pt x="585741" y="67298"/>
                  <a:pt x="586346" y="64229"/>
                  <a:pt x="585248" y="61559"/>
                </a:cubicBezTo>
                <a:cubicBezTo>
                  <a:pt x="584141" y="58889"/>
                  <a:pt x="581537" y="57150"/>
                  <a:pt x="578644" y="57150"/>
                </a:cubicBezTo>
                <a:lnTo>
                  <a:pt x="537102" y="57150"/>
                </a:lnTo>
                <a:lnTo>
                  <a:pt x="562487" y="31821"/>
                </a:lnTo>
                <a:lnTo>
                  <a:pt x="552403" y="21701"/>
                </a:lnTo>
                <a:lnTo>
                  <a:pt x="528638" y="45609"/>
                </a:lnTo>
                <a:lnTo>
                  <a:pt x="528638" y="7144"/>
                </a:lnTo>
                <a:cubicBezTo>
                  <a:pt x="528638" y="4251"/>
                  <a:pt x="526898" y="1646"/>
                  <a:pt x="524228" y="539"/>
                </a:cubicBezTo>
                <a:cubicBezTo>
                  <a:pt x="521559" y="-549"/>
                  <a:pt x="518480" y="46"/>
                  <a:pt x="516443" y="2093"/>
                </a:cubicBezTo>
                <a:lnTo>
                  <a:pt x="463511" y="55025"/>
                </a:lnTo>
                <a:cubicBezTo>
                  <a:pt x="413575" y="19110"/>
                  <a:pt x="354779" y="0"/>
                  <a:pt x="292894" y="0"/>
                </a:cubicBezTo>
                <a:cubicBezTo>
                  <a:pt x="131387" y="0"/>
                  <a:pt x="0" y="131387"/>
                  <a:pt x="0" y="292894"/>
                </a:cubicBezTo>
                <a:cubicBezTo>
                  <a:pt x="0" y="454401"/>
                  <a:pt x="131387" y="585788"/>
                  <a:pt x="292894" y="585788"/>
                </a:cubicBezTo>
                <a:cubicBezTo>
                  <a:pt x="454401" y="585788"/>
                  <a:pt x="585788" y="454401"/>
                  <a:pt x="585788" y="292894"/>
                </a:cubicBezTo>
                <a:cubicBezTo>
                  <a:pt x="585788" y="231009"/>
                  <a:pt x="566678" y="172213"/>
                  <a:pt x="530763" y="122276"/>
                </a:cubicBezTo>
                <a:close/>
                <a:moveTo>
                  <a:pt x="518535" y="114300"/>
                </a:moveTo>
                <a:lnTo>
                  <a:pt x="480278" y="114300"/>
                </a:lnTo>
                <a:lnTo>
                  <a:pt x="522833" y="71438"/>
                </a:lnTo>
                <a:lnTo>
                  <a:pt x="561399" y="71438"/>
                </a:lnTo>
                <a:lnTo>
                  <a:pt x="518535" y="114300"/>
                </a:lnTo>
                <a:close/>
                <a:moveTo>
                  <a:pt x="514350" y="24389"/>
                </a:moveTo>
                <a:lnTo>
                  <a:pt x="514350" y="59983"/>
                </a:lnTo>
                <a:lnTo>
                  <a:pt x="471488" y="103101"/>
                </a:lnTo>
                <a:lnTo>
                  <a:pt x="471488" y="67252"/>
                </a:lnTo>
                <a:lnTo>
                  <a:pt x="514350" y="24390"/>
                </a:lnTo>
                <a:close/>
                <a:moveTo>
                  <a:pt x="292894" y="571500"/>
                </a:moveTo>
                <a:cubicBezTo>
                  <a:pt x="139266" y="571500"/>
                  <a:pt x="14288" y="446522"/>
                  <a:pt x="14288" y="292894"/>
                </a:cubicBezTo>
                <a:cubicBezTo>
                  <a:pt x="14288" y="139266"/>
                  <a:pt x="139266" y="14288"/>
                  <a:pt x="292894" y="14288"/>
                </a:cubicBezTo>
                <a:cubicBezTo>
                  <a:pt x="352578" y="14288"/>
                  <a:pt x="409273" y="32926"/>
                  <a:pt x="457200" y="68014"/>
                </a:cubicBezTo>
                <a:lnTo>
                  <a:pt x="457200" y="117475"/>
                </a:lnTo>
                <a:lnTo>
                  <a:pt x="426207" y="148654"/>
                </a:lnTo>
                <a:cubicBezTo>
                  <a:pt x="390348" y="116291"/>
                  <a:pt x="343035" y="96394"/>
                  <a:pt x="291043" y="96394"/>
                </a:cubicBezTo>
                <a:cubicBezTo>
                  <a:pt x="179570" y="96394"/>
                  <a:pt x="88879" y="187086"/>
                  <a:pt x="88879" y="298558"/>
                </a:cubicBezTo>
                <a:cubicBezTo>
                  <a:pt x="88879" y="410040"/>
                  <a:pt x="179570" y="500732"/>
                  <a:pt x="291043" y="500732"/>
                </a:cubicBezTo>
                <a:cubicBezTo>
                  <a:pt x="402515" y="500732"/>
                  <a:pt x="493207" y="410040"/>
                  <a:pt x="493207" y="298558"/>
                </a:cubicBezTo>
                <a:cubicBezTo>
                  <a:pt x="493207" y="244167"/>
                  <a:pt x="471510" y="194821"/>
                  <a:pt x="436448" y="158446"/>
                </a:cubicBezTo>
                <a:lnTo>
                  <a:pt x="466093" y="128588"/>
                </a:lnTo>
                <a:lnTo>
                  <a:pt x="517773" y="128588"/>
                </a:lnTo>
                <a:cubicBezTo>
                  <a:pt x="552863" y="176514"/>
                  <a:pt x="571500" y="233209"/>
                  <a:pt x="571500" y="292894"/>
                </a:cubicBezTo>
                <a:cubicBezTo>
                  <a:pt x="571500" y="446522"/>
                  <a:pt x="446522" y="571500"/>
                  <a:pt x="292894" y="571500"/>
                </a:cubicBezTo>
                <a:close/>
                <a:moveTo>
                  <a:pt x="297963" y="297926"/>
                </a:moveTo>
                <a:lnTo>
                  <a:pt x="358536" y="236916"/>
                </a:lnTo>
                <a:cubicBezTo>
                  <a:pt x="372838" y="253147"/>
                  <a:pt x="381595" y="274374"/>
                  <a:pt x="381595" y="297656"/>
                </a:cubicBezTo>
                <a:cubicBezTo>
                  <a:pt x="381595" y="348416"/>
                  <a:pt x="340305" y="389707"/>
                  <a:pt x="289545" y="389707"/>
                </a:cubicBezTo>
                <a:cubicBezTo>
                  <a:pt x="238786" y="389707"/>
                  <a:pt x="197486" y="348416"/>
                  <a:pt x="197486" y="297656"/>
                </a:cubicBezTo>
                <a:cubicBezTo>
                  <a:pt x="197486" y="246897"/>
                  <a:pt x="238786" y="205597"/>
                  <a:pt x="289545" y="205597"/>
                </a:cubicBezTo>
                <a:cubicBezTo>
                  <a:pt x="311907" y="205597"/>
                  <a:pt x="332422" y="213629"/>
                  <a:pt x="348388" y="226937"/>
                </a:cubicBezTo>
                <a:lnTo>
                  <a:pt x="287825" y="287862"/>
                </a:lnTo>
                <a:lnTo>
                  <a:pt x="297963" y="297926"/>
                </a:lnTo>
                <a:close/>
                <a:moveTo>
                  <a:pt x="358452" y="216810"/>
                </a:moveTo>
                <a:cubicBezTo>
                  <a:pt x="339872" y="200948"/>
                  <a:pt x="315832" y="191310"/>
                  <a:pt x="289545" y="191310"/>
                </a:cubicBezTo>
                <a:cubicBezTo>
                  <a:pt x="230907" y="191310"/>
                  <a:pt x="183198" y="239018"/>
                  <a:pt x="183198" y="297656"/>
                </a:cubicBezTo>
                <a:cubicBezTo>
                  <a:pt x="183198" y="356294"/>
                  <a:pt x="230907" y="403994"/>
                  <a:pt x="289545" y="403994"/>
                </a:cubicBezTo>
                <a:cubicBezTo>
                  <a:pt x="348184" y="403994"/>
                  <a:pt x="395883" y="356294"/>
                  <a:pt x="395883" y="297656"/>
                </a:cubicBezTo>
                <a:cubicBezTo>
                  <a:pt x="395883" y="270416"/>
                  <a:pt x="385502" y="245617"/>
                  <a:pt x="368600" y="226782"/>
                </a:cubicBezTo>
                <a:lnTo>
                  <a:pt x="426383" y="168583"/>
                </a:lnTo>
                <a:cubicBezTo>
                  <a:pt x="458837" y="202364"/>
                  <a:pt x="478920" y="248124"/>
                  <a:pt x="478920" y="298558"/>
                </a:cubicBezTo>
                <a:cubicBezTo>
                  <a:pt x="478920" y="402162"/>
                  <a:pt x="394636" y="486445"/>
                  <a:pt x="291043" y="486445"/>
                </a:cubicBezTo>
                <a:cubicBezTo>
                  <a:pt x="187449" y="486445"/>
                  <a:pt x="103166" y="402162"/>
                  <a:pt x="103166" y="298558"/>
                </a:cubicBezTo>
                <a:cubicBezTo>
                  <a:pt x="103166" y="194964"/>
                  <a:pt x="187449" y="110681"/>
                  <a:pt x="291043" y="110681"/>
                </a:cubicBezTo>
                <a:cubicBezTo>
                  <a:pt x="339110" y="110681"/>
                  <a:pt x="382875" y="128981"/>
                  <a:pt x="416138" y="158781"/>
                </a:cubicBezTo>
                <a:lnTo>
                  <a:pt x="358452" y="216810"/>
                </a:lnTo>
                <a:close/>
              </a:path>
            </a:pathLst>
          </a:custGeom>
          <a:solidFill>
            <a:schemeClr val="accent3"/>
          </a:solid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11" name="Rounded Rectangle">
            <a:extLst>
              <a:ext uri="{FF2B5EF4-FFF2-40B4-BE49-F238E27FC236}">
                <a16:creationId xmlns:a16="http://schemas.microsoft.com/office/drawing/2014/main" id="{49697A14-9C28-EFE6-7B4F-C837684441B6}"/>
              </a:ext>
            </a:extLst>
          </p:cNvPr>
          <p:cNvSpPr/>
          <p:nvPr/>
        </p:nvSpPr>
        <p:spPr>
          <a:xfrm>
            <a:off x="6487315" y="4042356"/>
            <a:ext cx="4308996" cy="1000530"/>
          </a:xfrm>
          <a:prstGeom prst="roundRect">
            <a:avLst>
              <a:gd name="adj" fmla="val 11433"/>
            </a:avLst>
          </a:prstGeom>
          <a:gradFill flip="none" rotWithShape="1">
            <a:gsLst>
              <a:gs pos="0">
                <a:srgbClr val="020305">
                  <a:alpha val="0"/>
                </a:srgbClr>
              </a:gs>
              <a:gs pos="98872">
                <a:srgbClr val="2C78CF">
                  <a:alpha val="10069"/>
                </a:srgbClr>
              </a:gs>
            </a:gsLst>
            <a:path path="shape">
              <a:fillToRect l="50000" t="50000" r="50000" b="50000"/>
            </a:path>
          </a:gradFill>
          <a:ln w="12700" cap="flat">
            <a:gradFill>
              <a:gsLst>
                <a:gs pos="0">
                  <a:schemeClr val="accent4"/>
                </a:gs>
                <a:gs pos="100000">
                  <a:srgbClr val="1987D0"/>
                </a:gs>
              </a:gsLst>
              <a:lin ang="5400000" scaled="1"/>
            </a:gradFill>
            <a:prstDash val="solid"/>
            <a:miter lim="400000"/>
          </a:ln>
          <a:effectLst/>
        </p:spPr>
        <p:txBody>
          <a:bodyPr wrap="square" lIns="0" tIns="0" rIns="0" bIns="0" numCol="1" anchor="ctr">
            <a:noAutofit/>
          </a:bodyPr>
          <a:lstStyle/>
          <a:p>
            <a:pPr algn="ctr">
              <a:lnSpc>
                <a:spcPct val="80000"/>
              </a:lnSpc>
              <a:spcBef>
                <a:spcPts val="0"/>
              </a:spcBef>
              <a:defRPr sz="10000" spc="-200">
                <a:latin typeface="CiscoSansTT"/>
                <a:ea typeface="CiscoSansTT"/>
                <a:cs typeface="CiscoSansTT"/>
                <a:sym typeface="CiscoSansTT"/>
              </a:defRPr>
            </a:pPr>
            <a:endParaRPr sz="2381">
              <a:latin typeface="CiscoSansTT" panose="020B0503020201020303" pitchFamily="34" charset="0"/>
              <a:cs typeface="CiscoSansTT" panose="020B0503020201020303" pitchFamily="34" charset="0"/>
            </a:endParaRPr>
          </a:p>
        </p:txBody>
      </p:sp>
      <p:sp>
        <p:nvSpPr>
          <p:cNvPr id="12" name="Rounded Rectangle">
            <a:extLst>
              <a:ext uri="{FF2B5EF4-FFF2-40B4-BE49-F238E27FC236}">
                <a16:creationId xmlns:a16="http://schemas.microsoft.com/office/drawing/2014/main" id="{CD83F010-B90C-783A-D03D-B05F6FD6F6AD}"/>
              </a:ext>
            </a:extLst>
          </p:cNvPr>
          <p:cNvSpPr/>
          <p:nvPr/>
        </p:nvSpPr>
        <p:spPr>
          <a:xfrm>
            <a:off x="6622841" y="4296486"/>
            <a:ext cx="547259" cy="544563"/>
          </a:xfrm>
          <a:prstGeom prst="roundRect">
            <a:avLst>
              <a:gd name="adj" fmla="val 15000"/>
            </a:avLst>
          </a:prstGeom>
          <a:solidFill>
            <a:schemeClr val="accent3"/>
          </a:solid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latin typeface="CiscoSansTT" panose="020B0503020201020303" pitchFamily="34" charset="0"/>
              <a:cs typeface="CiscoSansTT" panose="020B0503020201020303" pitchFamily="34" charset="0"/>
            </a:endParaRPr>
          </a:p>
        </p:txBody>
      </p:sp>
      <p:sp>
        <p:nvSpPr>
          <p:cNvPr id="13" name="Appointment confirmation">
            <a:extLst>
              <a:ext uri="{FF2B5EF4-FFF2-40B4-BE49-F238E27FC236}">
                <a16:creationId xmlns:a16="http://schemas.microsoft.com/office/drawing/2014/main" id="{0ABD4B13-9E8C-9669-9697-BBF1FC747E40}"/>
              </a:ext>
            </a:extLst>
          </p:cNvPr>
          <p:cNvSpPr txBox="1"/>
          <p:nvPr/>
        </p:nvSpPr>
        <p:spPr>
          <a:xfrm>
            <a:off x="7305626" y="4156216"/>
            <a:ext cx="3583037" cy="71186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3439" tIns="13439" rIns="13439" bIns="13439" numCol="1" anchor="b">
            <a:noAutofit/>
          </a:bodyPr>
          <a:lstStyle>
            <a:lvl1pPr>
              <a:lnSpc>
                <a:spcPct val="80000"/>
              </a:lnSpc>
              <a:spcBef>
                <a:spcPts val="0"/>
              </a:spcBef>
              <a:defRPr sz="6700" spc="0">
                <a:solidFill>
                  <a:srgbClr val="E0E6FD"/>
                </a:solidFill>
                <a:latin typeface="CiscoSansTT"/>
                <a:ea typeface="CiscoSansTT"/>
                <a:cs typeface="CiscoSansTT"/>
                <a:sym typeface="CiscoSansTT"/>
              </a:defRPr>
            </a:lvl1pPr>
          </a:lstStyle>
          <a:p>
            <a:pPr>
              <a:lnSpc>
                <a:spcPct val="100000"/>
              </a:lnSpc>
            </a:pPr>
            <a:r>
              <a:rPr lang="en-US" sz="1600">
                <a:solidFill>
                  <a:schemeClr val="tx1"/>
                </a:solidFill>
                <a:latin typeface="CiscoSansTT" panose="020B0503020201020303" pitchFamily="34" charset="0"/>
                <a:cs typeface="CiscoSansTT" panose="020B0503020201020303" pitchFamily="34" charset="0"/>
              </a:rPr>
              <a:t>Reducing attrition, improving Agent Wellbeing</a:t>
            </a:r>
          </a:p>
        </p:txBody>
      </p:sp>
      <p:grpSp>
        <p:nvGrpSpPr>
          <p:cNvPr id="14" name="Group 13">
            <a:extLst>
              <a:ext uri="{FF2B5EF4-FFF2-40B4-BE49-F238E27FC236}">
                <a16:creationId xmlns:a16="http://schemas.microsoft.com/office/drawing/2014/main" id="{210F1D1A-7E26-E565-087A-36B1C57F5D88}"/>
              </a:ext>
            </a:extLst>
          </p:cNvPr>
          <p:cNvGrpSpPr>
            <a:grpSpLocks noChangeAspect="1"/>
          </p:cNvGrpSpPr>
          <p:nvPr/>
        </p:nvGrpSpPr>
        <p:grpSpPr>
          <a:xfrm>
            <a:off x="6690544" y="4440502"/>
            <a:ext cx="411854" cy="253508"/>
            <a:chOff x="6050349" y="-97044"/>
            <a:chExt cx="1165253" cy="717295"/>
          </a:xfrm>
          <a:solidFill>
            <a:schemeClr val="accent3"/>
          </a:solidFill>
        </p:grpSpPr>
        <p:sp>
          <p:nvSpPr>
            <p:cNvPr id="15" name="Freeform 58">
              <a:extLst>
                <a:ext uri="{FF2B5EF4-FFF2-40B4-BE49-F238E27FC236}">
                  <a16:creationId xmlns:a16="http://schemas.microsoft.com/office/drawing/2014/main" id="{6F277CBE-1535-5F8C-1716-57725CE60E28}"/>
                </a:ext>
              </a:extLst>
            </p:cNvPr>
            <p:cNvSpPr/>
            <p:nvPr/>
          </p:nvSpPr>
          <p:spPr>
            <a:xfrm>
              <a:off x="6050349" y="-97044"/>
              <a:ext cx="1165253" cy="717295"/>
            </a:xfrm>
            <a:custGeom>
              <a:avLst/>
              <a:gdLst>
                <a:gd name="connsiteX0" fmla="*/ 581572 w 1165253"/>
                <a:gd name="connsiteY0" fmla="*/ 717295 h 717295"/>
                <a:gd name="connsiteX1" fmla="*/ 1161034 w 1165253"/>
                <a:gd name="connsiteY1" fmla="*/ 368493 h 717295"/>
                <a:gd name="connsiteX2" fmla="*/ 1161034 w 1165253"/>
                <a:gd name="connsiteY2" fmla="*/ 345989 h 717295"/>
                <a:gd name="connsiteX3" fmla="*/ 581572 w 1165253"/>
                <a:gd name="connsiteY3" fmla="*/ 0 h 717295"/>
                <a:gd name="connsiteX4" fmla="*/ 2110 w 1165253"/>
                <a:gd name="connsiteY4" fmla="*/ 348802 h 717295"/>
                <a:gd name="connsiteX5" fmla="*/ 2110 w 1165253"/>
                <a:gd name="connsiteY5" fmla="*/ 371306 h 717295"/>
                <a:gd name="connsiteX6" fmla="*/ 581572 w 1165253"/>
                <a:gd name="connsiteY6" fmla="*/ 717295 h 717295"/>
                <a:gd name="connsiteX7" fmla="*/ 581572 w 1165253"/>
                <a:gd name="connsiteY7" fmla="*/ 42194 h 717295"/>
                <a:gd name="connsiteX8" fmla="*/ 1118840 w 1165253"/>
                <a:gd name="connsiteY8" fmla="*/ 357241 h 717295"/>
                <a:gd name="connsiteX9" fmla="*/ 581572 w 1165253"/>
                <a:gd name="connsiteY9" fmla="*/ 672289 h 717295"/>
                <a:gd name="connsiteX10" fmla="*/ 44304 w 1165253"/>
                <a:gd name="connsiteY10" fmla="*/ 357241 h 717295"/>
                <a:gd name="connsiteX11" fmla="*/ 581572 w 1165253"/>
                <a:gd name="connsiteY11" fmla="*/ 42194 h 71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5253" h="717295">
                  <a:moveTo>
                    <a:pt x="581572" y="717295"/>
                  </a:moveTo>
                  <a:cubicBezTo>
                    <a:pt x="812231" y="717295"/>
                    <a:pt x="1023201" y="590714"/>
                    <a:pt x="1161034" y="368493"/>
                  </a:cubicBezTo>
                  <a:cubicBezTo>
                    <a:pt x="1166660" y="362867"/>
                    <a:pt x="1166660" y="354428"/>
                    <a:pt x="1161034" y="345989"/>
                  </a:cubicBezTo>
                  <a:cubicBezTo>
                    <a:pt x="1023201" y="126582"/>
                    <a:pt x="812231" y="0"/>
                    <a:pt x="581572" y="0"/>
                  </a:cubicBezTo>
                  <a:cubicBezTo>
                    <a:pt x="350912" y="0"/>
                    <a:pt x="139943" y="126582"/>
                    <a:pt x="2110" y="348802"/>
                  </a:cubicBezTo>
                  <a:cubicBezTo>
                    <a:pt x="-703" y="354428"/>
                    <a:pt x="-703" y="362867"/>
                    <a:pt x="2110" y="371306"/>
                  </a:cubicBezTo>
                  <a:cubicBezTo>
                    <a:pt x="139943" y="587901"/>
                    <a:pt x="350912" y="717295"/>
                    <a:pt x="581572" y="717295"/>
                  </a:cubicBezTo>
                  <a:close/>
                  <a:moveTo>
                    <a:pt x="581572" y="42194"/>
                  </a:moveTo>
                  <a:cubicBezTo>
                    <a:pt x="792541" y="42194"/>
                    <a:pt x="989446" y="157524"/>
                    <a:pt x="1118840" y="357241"/>
                  </a:cubicBezTo>
                  <a:cubicBezTo>
                    <a:pt x="989446" y="559772"/>
                    <a:pt x="792541" y="672289"/>
                    <a:pt x="581572" y="672289"/>
                  </a:cubicBezTo>
                  <a:cubicBezTo>
                    <a:pt x="370603" y="672289"/>
                    <a:pt x="173698" y="559772"/>
                    <a:pt x="44304" y="357241"/>
                  </a:cubicBezTo>
                  <a:cubicBezTo>
                    <a:pt x="173698" y="154711"/>
                    <a:pt x="370603" y="42194"/>
                    <a:pt x="581572" y="42194"/>
                  </a:cubicBezTo>
                  <a:close/>
                </a:path>
              </a:pathLst>
            </a:custGeom>
            <a:grp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16" name="Freeform 59">
              <a:extLst>
                <a:ext uri="{FF2B5EF4-FFF2-40B4-BE49-F238E27FC236}">
                  <a16:creationId xmlns:a16="http://schemas.microsoft.com/office/drawing/2014/main" id="{F1D4EF1F-461F-4D2B-692A-80F3387BF4AD}"/>
                </a:ext>
              </a:extLst>
            </p:cNvPr>
            <p:cNvSpPr/>
            <p:nvPr/>
          </p:nvSpPr>
          <p:spPr>
            <a:xfrm>
              <a:off x="6384383" y="12660"/>
              <a:ext cx="495074" cy="495074"/>
            </a:xfrm>
            <a:custGeom>
              <a:avLst/>
              <a:gdLst>
                <a:gd name="connsiteX0" fmla="*/ 247537 w 495074"/>
                <a:gd name="connsiteY0" fmla="*/ 495074 h 495074"/>
                <a:gd name="connsiteX1" fmla="*/ 495074 w 495074"/>
                <a:gd name="connsiteY1" fmla="*/ 247537 h 495074"/>
                <a:gd name="connsiteX2" fmla="*/ 247537 w 495074"/>
                <a:gd name="connsiteY2" fmla="*/ 0 h 495074"/>
                <a:gd name="connsiteX3" fmla="*/ 0 w 495074"/>
                <a:gd name="connsiteY3" fmla="*/ 247537 h 495074"/>
                <a:gd name="connsiteX4" fmla="*/ 247537 w 495074"/>
                <a:gd name="connsiteY4" fmla="*/ 495074 h 495074"/>
                <a:gd name="connsiteX5" fmla="*/ 247537 w 495074"/>
                <a:gd name="connsiteY5" fmla="*/ 45007 h 495074"/>
                <a:gd name="connsiteX6" fmla="*/ 450068 w 495074"/>
                <a:gd name="connsiteY6" fmla="*/ 247537 h 495074"/>
                <a:gd name="connsiteX7" fmla="*/ 247537 w 495074"/>
                <a:gd name="connsiteY7" fmla="*/ 450068 h 495074"/>
                <a:gd name="connsiteX8" fmla="*/ 45007 w 495074"/>
                <a:gd name="connsiteY8" fmla="*/ 247537 h 495074"/>
                <a:gd name="connsiteX9" fmla="*/ 247537 w 495074"/>
                <a:gd name="connsiteY9" fmla="*/ 45007 h 49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074" h="495074">
                  <a:moveTo>
                    <a:pt x="247537" y="495074"/>
                  </a:moveTo>
                  <a:cubicBezTo>
                    <a:pt x="382557" y="495074"/>
                    <a:pt x="495074" y="385370"/>
                    <a:pt x="495074" y="247537"/>
                  </a:cubicBezTo>
                  <a:cubicBezTo>
                    <a:pt x="495074" y="109704"/>
                    <a:pt x="385370" y="0"/>
                    <a:pt x="247537" y="0"/>
                  </a:cubicBezTo>
                  <a:cubicBezTo>
                    <a:pt x="109704" y="0"/>
                    <a:pt x="0" y="109704"/>
                    <a:pt x="0" y="247537"/>
                  </a:cubicBezTo>
                  <a:cubicBezTo>
                    <a:pt x="0" y="385370"/>
                    <a:pt x="112517" y="495074"/>
                    <a:pt x="247537" y="495074"/>
                  </a:cubicBezTo>
                  <a:close/>
                  <a:moveTo>
                    <a:pt x="247537" y="45007"/>
                  </a:moveTo>
                  <a:cubicBezTo>
                    <a:pt x="360054" y="45007"/>
                    <a:pt x="450068" y="135020"/>
                    <a:pt x="450068" y="247537"/>
                  </a:cubicBezTo>
                  <a:cubicBezTo>
                    <a:pt x="450068" y="360054"/>
                    <a:pt x="360054" y="450068"/>
                    <a:pt x="247537" y="450068"/>
                  </a:cubicBezTo>
                  <a:cubicBezTo>
                    <a:pt x="135020" y="450068"/>
                    <a:pt x="45007" y="360054"/>
                    <a:pt x="45007" y="247537"/>
                  </a:cubicBezTo>
                  <a:cubicBezTo>
                    <a:pt x="45007" y="135020"/>
                    <a:pt x="135020" y="45007"/>
                    <a:pt x="247537" y="45007"/>
                  </a:cubicBezTo>
                  <a:close/>
                </a:path>
              </a:pathLst>
            </a:custGeom>
            <a:grp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grpSp>
      <p:sp>
        <p:nvSpPr>
          <p:cNvPr id="17" name="Rounded Rectangle">
            <a:extLst>
              <a:ext uri="{FF2B5EF4-FFF2-40B4-BE49-F238E27FC236}">
                <a16:creationId xmlns:a16="http://schemas.microsoft.com/office/drawing/2014/main" id="{CC2001DF-1E2A-E0B0-BC46-DB7D5378A468}"/>
              </a:ext>
            </a:extLst>
          </p:cNvPr>
          <p:cNvSpPr/>
          <p:nvPr/>
        </p:nvSpPr>
        <p:spPr>
          <a:xfrm>
            <a:off x="6487315" y="5227766"/>
            <a:ext cx="4308996" cy="1000530"/>
          </a:xfrm>
          <a:prstGeom prst="roundRect">
            <a:avLst>
              <a:gd name="adj" fmla="val 11433"/>
            </a:avLst>
          </a:prstGeom>
          <a:gradFill flip="none" rotWithShape="1">
            <a:gsLst>
              <a:gs pos="0">
                <a:srgbClr val="020305">
                  <a:alpha val="0"/>
                </a:srgbClr>
              </a:gs>
              <a:gs pos="98872">
                <a:srgbClr val="2C78CF">
                  <a:alpha val="10069"/>
                </a:srgbClr>
              </a:gs>
            </a:gsLst>
            <a:path path="shape">
              <a:fillToRect l="50000" t="50000" r="50000" b="50000"/>
            </a:path>
          </a:gradFill>
          <a:ln w="12700" cap="flat">
            <a:gradFill>
              <a:gsLst>
                <a:gs pos="0">
                  <a:schemeClr val="accent4"/>
                </a:gs>
                <a:gs pos="100000">
                  <a:srgbClr val="1987D0"/>
                </a:gs>
              </a:gsLst>
              <a:lin ang="5400000" scaled="1"/>
            </a:gradFill>
            <a:prstDash val="solid"/>
            <a:miter lim="400000"/>
          </a:ln>
          <a:effectLst/>
        </p:spPr>
        <p:txBody>
          <a:bodyPr wrap="square" lIns="0" tIns="0" rIns="0" bIns="0" numCol="1" anchor="ctr">
            <a:noAutofit/>
          </a:bodyPr>
          <a:lstStyle/>
          <a:p>
            <a:pPr algn="ctr">
              <a:lnSpc>
                <a:spcPct val="80000"/>
              </a:lnSpc>
              <a:spcBef>
                <a:spcPts val="0"/>
              </a:spcBef>
              <a:defRPr sz="10000" spc="-200">
                <a:latin typeface="CiscoSansTT"/>
                <a:ea typeface="CiscoSansTT"/>
                <a:cs typeface="CiscoSansTT"/>
                <a:sym typeface="CiscoSansTT"/>
              </a:defRPr>
            </a:pPr>
            <a:endParaRPr sz="2381">
              <a:latin typeface="CiscoSansTT" panose="020B0503020201020303" pitchFamily="34" charset="0"/>
              <a:cs typeface="CiscoSansTT" panose="020B0503020201020303" pitchFamily="34" charset="0"/>
            </a:endParaRPr>
          </a:p>
        </p:txBody>
      </p:sp>
      <p:sp>
        <p:nvSpPr>
          <p:cNvPr id="18" name="Rounded Rectangle">
            <a:extLst>
              <a:ext uri="{FF2B5EF4-FFF2-40B4-BE49-F238E27FC236}">
                <a16:creationId xmlns:a16="http://schemas.microsoft.com/office/drawing/2014/main" id="{8A753B2B-DCA6-CED3-3949-DAD2230CDBD4}"/>
              </a:ext>
            </a:extLst>
          </p:cNvPr>
          <p:cNvSpPr/>
          <p:nvPr/>
        </p:nvSpPr>
        <p:spPr>
          <a:xfrm>
            <a:off x="6622841" y="5481896"/>
            <a:ext cx="547259" cy="544563"/>
          </a:xfrm>
          <a:prstGeom prst="roundRect">
            <a:avLst>
              <a:gd name="adj" fmla="val 15000"/>
            </a:avLst>
          </a:prstGeom>
          <a:solidFill>
            <a:schemeClr val="accent3"/>
          </a:solid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latin typeface="CiscoSansTT" panose="020B0503020201020303" pitchFamily="34" charset="0"/>
              <a:cs typeface="CiscoSansTT" panose="020B0503020201020303" pitchFamily="34" charset="0"/>
            </a:endParaRPr>
          </a:p>
        </p:txBody>
      </p:sp>
      <p:sp>
        <p:nvSpPr>
          <p:cNvPr id="19" name="Appointment confirmation">
            <a:extLst>
              <a:ext uri="{FF2B5EF4-FFF2-40B4-BE49-F238E27FC236}">
                <a16:creationId xmlns:a16="http://schemas.microsoft.com/office/drawing/2014/main" id="{98D9E124-5848-0F0B-C3E1-0B0CDD388C88}"/>
              </a:ext>
            </a:extLst>
          </p:cNvPr>
          <p:cNvSpPr txBox="1"/>
          <p:nvPr/>
        </p:nvSpPr>
        <p:spPr>
          <a:xfrm>
            <a:off x="7305626" y="5341627"/>
            <a:ext cx="3583037" cy="71186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3439" tIns="13439" rIns="13439" bIns="13439" numCol="1" anchor="b">
            <a:noAutofit/>
          </a:bodyPr>
          <a:lstStyle>
            <a:lvl1pPr>
              <a:lnSpc>
                <a:spcPct val="80000"/>
              </a:lnSpc>
              <a:spcBef>
                <a:spcPts val="0"/>
              </a:spcBef>
              <a:defRPr sz="6700" spc="0">
                <a:solidFill>
                  <a:srgbClr val="E0E6FD"/>
                </a:solidFill>
                <a:latin typeface="CiscoSansTT"/>
                <a:ea typeface="CiscoSansTT"/>
                <a:cs typeface="CiscoSansTT"/>
                <a:sym typeface="CiscoSansTT"/>
              </a:defRPr>
            </a:lvl1pPr>
          </a:lstStyle>
          <a:p>
            <a:pPr>
              <a:lnSpc>
                <a:spcPct val="100000"/>
              </a:lnSpc>
            </a:pPr>
            <a:r>
              <a:rPr lang="en-US" sz="1600">
                <a:solidFill>
                  <a:schemeClr val="tx1"/>
                </a:solidFill>
                <a:latin typeface="CiscoSansTT" panose="020B0503020201020303" pitchFamily="34" charset="0"/>
                <a:cs typeface="CiscoSansTT" panose="020B0503020201020303" pitchFamily="34" charset="0"/>
              </a:rPr>
              <a:t>Automating and orchestrating systems</a:t>
            </a:r>
          </a:p>
        </p:txBody>
      </p:sp>
      <p:grpSp>
        <p:nvGrpSpPr>
          <p:cNvPr id="20" name="Group 19">
            <a:extLst>
              <a:ext uri="{FF2B5EF4-FFF2-40B4-BE49-F238E27FC236}">
                <a16:creationId xmlns:a16="http://schemas.microsoft.com/office/drawing/2014/main" id="{22C0545A-84E5-50F9-E447-C940653DAEAF}"/>
              </a:ext>
            </a:extLst>
          </p:cNvPr>
          <p:cNvGrpSpPr/>
          <p:nvPr/>
        </p:nvGrpSpPr>
        <p:grpSpPr>
          <a:xfrm>
            <a:off x="6709280" y="5591168"/>
            <a:ext cx="375418" cy="322000"/>
            <a:chOff x="5565004" y="1466121"/>
            <a:chExt cx="636510" cy="548640"/>
          </a:xfrm>
          <a:solidFill>
            <a:schemeClr val="accent3"/>
          </a:solidFill>
        </p:grpSpPr>
        <p:sp>
          <p:nvSpPr>
            <p:cNvPr id="21" name="Freeform 67">
              <a:extLst>
                <a:ext uri="{FF2B5EF4-FFF2-40B4-BE49-F238E27FC236}">
                  <a16:creationId xmlns:a16="http://schemas.microsoft.com/office/drawing/2014/main" id="{4297425C-C6C0-3BFF-01F4-80B91839AA09}"/>
                </a:ext>
              </a:extLst>
            </p:cNvPr>
            <p:cNvSpPr/>
            <p:nvPr/>
          </p:nvSpPr>
          <p:spPr>
            <a:xfrm>
              <a:off x="5751968" y="1635841"/>
              <a:ext cx="57127" cy="132949"/>
            </a:xfrm>
            <a:custGeom>
              <a:avLst/>
              <a:gdLst>
                <a:gd name="connsiteX0" fmla="*/ 28564 w 57127"/>
                <a:gd name="connsiteY0" fmla="*/ 100232 h 132949"/>
                <a:gd name="connsiteX1" fmla="*/ 15580 w 57127"/>
                <a:gd name="connsiteY1" fmla="*/ 87249 h 132949"/>
                <a:gd name="connsiteX2" fmla="*/ 0 w 57127"/>
                <a:gd name="connsiteY2" fmla="*/ 87249 h 132949"/>
                <a:gd name="connsiteX3" fmla="*/ 20774 w 57127"/>
                <a:gd name="connsiteY3" fmla="*/ 114595 h 132949"/>
                <a:gd name="connsiteX4" fmla="*/ 20774 w 57127"/>
                <a:gd name="connsiteY4" fmla="*/ 132950 h 132949"/>
                <a:gd name="connsiteX5" fmla="*/ 36354 w 57127"/>
                <a:gd name="connsiteY5" fmla="*/ 132950 h 132949"/>
                <a:gd name="connsiteX6" fmla="*/ 36354 w 57127"/>
                <a:gd name="connsiteY6" fmla="*/ 114595 h 132949"/>
                <a:gd name="connsiteX7" fmla="*/ 57128 w 57127"/>
                <a:gd name="connsiteY7" fmla="*/ 87249 h 132949"/>
                <a:gd name="connsiteX8" fmla="*/ 28564 w 57127"/>
                <a:gd name="connsiteY8" fmla="*/ 58685 h 132949"/>
                <a:gd name="connsiteX9" fmla="*/ 15580 w 57127"/>
                <a:gd name="connsiteY9" fmla="*/ 45701 h 132949"/>
                <a:gd name="connsiteX10" fmla="*/ 28564 w 57127"/>
                <a:gd name="connsiteY10" fmla="*/ 32718 h 132949"/>
                <a:gd name="connsiteX11" fmla="*/ 41547 w 57127"/>
                <a:gd name="connsiteY11" fmla="*/ 45701 h 132949"/>
                <a:gd name="connsiteX12" fmla="*/ 57128 w 57127"/>
                <a:gd name="connsiteY12" fmla="*/ 45701 h 132949"/>
                <a:gd name="connsiteX13" fmla="*/ 36354 w 57127"/>
                <a:gd name="connsiteY13" fmla="*/ 18355 h 132949"/>
                <a:gd name="connsiteX14" fmla="*/ 36354 w 57127"/>
                <a:gd name="connsiteY14" fmla="*/ 0 h 132949"/>
                <a:gd name="connsiteX15" fmla="*/ 20774 w 57127"/>
                <a:gd name="connsiteY15" fmla="*/ 0 h 132949"/>
                <a:gd name="connsiteX16" fmla="*/ 20774 w 57127"/>
                <a:gd name="connsiteY16" fmla="*/ 18355 h 132949"/>
                <a:gd name="connsiteX17" fmla="*/ 0 w 57127"/>
                <a:gd name="connsiteY17" fmla="*/ 45701 h 132949"/>
                <a:gd name="connsiteX18" fmla="*/ 28564 w 57127"/>
                <a:gd name="connsiteY18" fmla="*/ 74265 h 132949"/>
                <a:gd name="connsiteX19" fmla="*/ 41547 w 57127"/>
                <a:gd name="connsiteY19" fmla="*/ 87249 h 132949"/>
                <a:gd name="connsiteX20" fmla="*/ 28564 w 57127"/>
                <a:gd name="connsiteY20" fmla="*/ 100232 h 13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127" h="132949">
                  <a:moveTo>
                    <a:pt x="28564" y="100232"/>
                  </a:moveTo>
                  <a:cubicBezTo>
                    <a:pt x="21403" y="100232"/>
                    <a:pt x="15580" y="94409"/>
                    <a:pt x="15580" y="87249"/>
                  </a:cubicBezTo>
                  <a:lnTo>
                    <a:pt x="0" y="87249"/>
                  </a:lnTo>
                  <a:cubicBezTo>
                    <a:pt x="0" y="100283"/>
                    <a:pt x="8825" y="111182"/>
                    <a:pt x="20774" y="114595"/>
                  </a:cubicBezTo>
                  <a:lnTo>
                    <a:pt x="20774" y="132950"/>
                  </a:lnTo>
                  <a:lnTo>
                    <a:pt x="36354" y="132950"/>
                  </a:lnTo>
                  <a:lnTo>
                    <a:pt x="36354" y="114595"/>
                  </a:lnTo>
                  <a:cubicBezTo>
                    <a:pt x="48303" y="111182"/>
                    <a:pt x="57128" y="100283"/>
                    <a:pt x="57128" y="87249"/>
                  </a:cubicBezTo>
                  <a:cubicBezTo>
                    <a:pt x="57128" y="71496"/>
                    <a:pt x="44317" y="58685"/>
                    <a:pt x="28564" y="58685"/>
                  </a:cubicBezTo>
                  <a:cubicBezTo>
                    <a:pt x="21403" y="58685"/>
                    <a:pt x="15580" y="52862"/>
                    <a:pt x="15580" y="45701"/>
                  </a:cubicBezTo>
                  <a:cubicBezTo>
                    <a:pt x="15580" y="38540"/>
                    <a:pt x="21403" y="32718"/>
                    <a:pt x="28564" y="32718"/>
                  </a:cubicBezTo>
                  <a:cubicBezTo>
                    <a:pt x="35725" y="32718"/>
                    <a:pt x="41547" y="38540"/>
                    <a:pt x="41547" y="45701"/>
                  </a:cubicBezTo>
                  <a:lnTo>
                    <a:pt x="57128" y="45701"/>
                  </a:lnTo>
                  <a:cubicBezTo>
                    <a:pt x="57128" y="32667"/>
                    <a:pt x="48303" y="21768"/>
                    <a:pt x="36354" y="18355"/>
                  </a:cubicBezTo>
                  <a:lnTo>
                    <a:pt x="36354" y="0"/>
                  </a:lnTo>
                  <a:lnTo>
                    <a:pt x="20774" y="0"/>
                  </a:lnTo>
                  <a:lnTo>
                    <a:pt x="20774" y="18355"/>
                  </a:lnTo>
                  <a:cubicBezTo>
                    <a:pt x="8825" y="21768"/>
                    <a:pt x="0" y="32667"/>
                    <a:pt x="0" y="45701"/>
                  </a:cubicBezTo>
                  <a:cubicBezTo>
                    <a:pt x="0" y="61454"/>
                    <a:pt x="12811" y="74265"/>
                    <a:pt x="28564" y="74265"/>
                  </a:cubicBezTo>
                  <a:cubicBezTo>
                    <a:pt x="35725" y="74265"/>
                    <a:pt x="41547" y="80088"/>
                    <a:pt x="41547" y="87249"/>
                  </a:cubicBezTo>
                  <a:cubicBezTo>
                    <a:pt x="41547" y="94409"/>
                    <a:pt x="35725" y="100232"/>
                    <a:pt x="28564" y="100232"/>
                  </a:cubicBezTo>
                  <a:close/>
                </a:path>
              </a:pathLst>
            </a:custGeom>
            <a:grpFill/>
            <a:ln w="3175"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22" name="Freeform 68">
              <a:extLst>
                <a:ext uri="{FF2B5EF4-FFF2-40B4-BE49-F238E27FC236}">
                  <a16:creationId xmlns:a16="http://schemas.microsoft.com/office/drawing/2014/main" id="{7C797986-1BFA-22CA-F280-99D5A2389E54}"/>
                </a:ext>
              </a:extLst>
            </p:cNvPr>
            <p:cNvSpPr/>
            <p:nvPr/>
          </p:nvSpPr>
          <p:spPr>
            <a:xfrm>
              <a:off x="5565004" y="1466121"/>
              <a:ext cx="636510" cy="548640"/>
            </a:xfrm>
            <a:custGeom>
              <a:avLst/>
              <a:gdLst>
                <a:gd name="connsiteX0" fmla="*/ 7790 w 636510"/>
                <a:gd name="connsiteY0" fmla="*/ 327080 h 553308"/>
                <a:gd name="connsiteX1" fmla="*/ 107236 w 636510"/>
                <a:gd name="connsiteY1" fmla="*/ 327080 h 553308"/>
                <a:gd name="connsiteX2" fmla="*/ 149260 w 636510"/>
                <a:gd name="connsiteY2" fmla="*/ 385552 h 553308"/>
                <a:gd name="connsiteX3" fmla="*/ 309009 w 636510"/>
                <a:gd name="connsiteY3" fmla="*/ 451615 h 553308"/>
                <a:gd name="connsiteX4" fmla="*/ 462966 w 636510"/>
                <a:gd name="connsiteY4" fmla="*/ 390783 h 553308"/>
                <a:gd name="connsiteX5" fmla="*/ 625494 w 636510"/>
                <a:gd name="connsiteY5" fmla="*/ 553309 h 553308"/>
                <a:gd name="connsiteX6" fmla="*/ 636510 w 636510"/>
                <a:gd name="connsiteY6" fmla="*/ 542293 h 553308"/>
                <a:gd name="connsiteX7" fmla="*/ 473982 w 636510"/>
                <a:gd name="connsiteY7" fmla="*/ 379767 h 553308"/>
                <a:gd name="connsiteX8" fmla="*/ 468758 w 636510"/>
                <a:gd name="connsiteY8" fmla="*/ 66064 h 553308"/>
                <a:gd name="connsiteX9" fmla="*/ 149260 w 636510"/>
                <a:gd name="connsiteY9" fmla="*/ 66064 h 553308"/>
                <a:gd name="connsiteX10" fmla="*/ 98128 w 636510"/>
                <a:gd name="connsiteY10" fmla="*/ 145310 h 553308"/>
                <a:gd name="connsiteX11" fmla="*/ 7790 w 636510"/>
                <a:gd name="connsiteY11" fmla="*/ 145310 h 553308"/>
                <a:gd name="connsiteX12" fmla="*/ 0 w 636510"/>
                <a:gd name="connsiteY12" fmla="*/ 153100 h 553308"/>
                <a:gd name="connsiteX13" fmla="*/ 0 w 636510"/>
                <a:gd name="connsiteY13" fmla="*/ 319290 h 553308"/>
                <a:gd name="connsiteX14" fmla="*/ 7790 w 636510"/>
                <a:gd name="connsiteY14" fmla="*/ 327080 h 553308"/>
                <a:gd name="connsiteX15" fmla="*/ 160277 w 636510"/>
                <a:gd name="connsiteY15" fmla="*/ 77081 h 553308"/>
                <a:gd name="connsiteX16" fmla="*/ 309009 w 636510"/>
                <a:gd name="connsiteY16" fmla="*/ 15571 h 553308"/>
                <a:gd name="connsiteX17" fmla="*/ 457742 w 636510"/>
                <a:gd name="connsiteY17" fmla="*/ 77081 h 553308"/>
                <a:gd name="connsiteX18" fmla="*/ 457742 w 636510"/>
                <a:gd name="connsiteY18" fmla="*/ 374537 h 553308"/>
                <a:gd name="connsiteX19" fmla="*/ 160277 w 636510"/>
                <a:gd name="connsiteY19" fmla="*/ 374537 h 553308"/>
                <a:gd name="connsiteX20" fmla="*/ 137981 w 636510"/>
                <a:gd name="connsiteY20" fmla="*/ 347854 h 553308"/>
                <a:gd name="connsiteX21" fmla="*/ 423265 w 636510"/>
                <a:gd name="connsiteY21" fmla="*/ 347854 h 553308"/>
                <a:gd name="connsiteX22" fmla="*/ 431055 w 636510"/>
                <a:gd name="connsiteY22" fmla="*/ 340064 h 553308"/>
                <a:gd name="connsiteX23" fmla="*/ 431055 w 636510"/>
                <a:gd name="connsiteY23" fmla="*/ 132326 h 553308"/>
                <a:gd name="connsiteX24" fmla="*/ 423265 w 636510"/>
                <a:gd name="connsiteY24" fmla="*/ 124536 h 553308"/>
                <a:gd name="connsiteX25" fmla="*/ 124820 w 636510"/>
                <a:gd name="connsiteY25" fmla="*/ 124536 h 553308"/>
                <a:gd name="connsiteX26" fmla="*/ 160277 w 636510"/>
                <a:gd name="connsiteY26" fmla="*/ 77081 h 553308"/>
                <a:gd name="connsiteX27" fmla="*/ 366730 w 636510"/>
                <a:gd name="connsiteY27" fmla="*/ 332273 h 553308"/>
                <a:gd name="connsiteX28" fmla="*/ 415475 w 636510"/>
                <a:gd name="connsiteY28" fmla="*/ 283532 h 553308"/>
                <a:gd name="connsiteX29" fmla="*/ 415475 w 636510"/>
                <a:gd name="connsiteY29" fmla="*/ 332273 h 553308"/>
                <a:gd name="connsiteX30" fmla="*/ 366730 w 636510"/>
                <a:gd name="connsiteY30" fmla="*/ 332273 h 553308"/>
                <a:gd name="connsiteX31" fmla="*/ 415475 w 636510"/>
                <a:gd name="connsiteY31" fmla="*/ 188926 h 553308"/>
                <a:gd name="connsiteX32" fmla="*/ 366665 w 636510"/>
                <a:gd name="connsiteY32" fmla="*/ 140116 h 553308"/>
                <a:gd name="connsiteX33" fmla="*/ 415475 w 636510"/>
                <a:gd name="connsiteY33" fmla="*/ 140116 h 553308"/>
                <a:gd name="connsiteX34" fmla="*/ 415475 w 636510"/>
                <a:gd name="connsiteY34" fmla="*/ 188926 h 553308"/>
                <a:gd name="connsiteX35" fmla="*/ 117167 w 636510"/>
                <a:gd name="connsiteY35" fmla="*/ 140116 h 553308"/>
                <a:gd name="connsiteX36" fmla="*/ 350988 w 636510"/>
                <a:gd name="connsiteY36" fmla="*/ 140116 h 553308"/>
                <a:gd name="connsiteX37" fmla="*/ 415475 w 636510"/>
                <a:gd name="connsiteY37" fmla="*/ 204603 h 553308"/>
                <a:gd name="connsiteX38" fmla="*/ 415475 w 636510"/>
                <a:gd name="connsiteY38" fmla="*/ 267787 h 553308"/>
                <a:gd name="connsiteX39" fmla="*/ 350988 w 636510"/>
                <a:gd name="connsiteY39" fmla="*/ 332273 h 553308"/>
                <a:gd name="connsiteX40" fmla="*/ 127883 w 636510"/>
                <a:gd name="connsiteY40" fmla="*/ 332273 h 553308"/>
                <a:gd name="connsiteX41" fmla="*/ 117167 w 636510"/>
                <a:gd name="connsiteY41" fmla="*/ 140116 h 553308"/>
                <a:gd name="connsiteX42" fmla="*/ 15580 w 636510"/>
                <a:gd name="connsiteY42" fmla="*/ 160890 h 553308"/>
                <a:gd name="connsiteX43" fmla="*/ 51245 w 636510"/>
                <a:gd name="connsiteY43" fmla="*/ 160890 h 553308"/>
                <a:gd name="connsiteX44" fmla="*/ 15580 w 636510"/>
                <a:gd name="connsiteY44" fmla="*/ 196555 h 553308"/>
                <a:gd name="connsiteX45" fmla="*/ 15580 w 636510"/>
                <a:gd name="connsiteY45" fmla="*/ 160890 h 553308"/>
                <a:gd name="connsiteX46" fmla="*/ 15580 w 636510"/>
                <a:gd name="connsiteY46" fmla="*/ 212256 h 553308"/>
                <a:gd name="connsiteX47" fmla="*/ 66946 w 636510"/>
                <a:gd name="connsiteY47" fmla="*/ 160890 h 553308"/>
                <a:gd name="connsiteX48" fmla="*/ 92690 w 636510"/>
                <a:gd name="connsiteY48" fmla="*/ 160890 h 553308"/>
                <a:gd name="connsiteX49" fmla="*/ 100014 w 636510"/>
                <a:gd name="connsiteY49" fmla="*/ 311500 h 553308"/>
                <a:gd name="connsiteX50" fmla="*/ 66946 w 636510"/>
                <a:gd name="connsiteY50" fmla="*/ 311500 h 553308"/>
                <a:gd name="connsiteX51" fmla="*/ 15580 w 636510"/>
                <a:gd name="connsiteY51" fmla="*/ 260134 h 553308"/>
                <a:gd name="connsiteX52" fmla="*/ 15580 w 636510"/>
                <a:gd name="connsiteY52" fmla="*/ 212256 h 553308"/>
                <a:gd name="connsiteX53" fmla="*/ 15580 w 636510"/>
                <a:gd name="connsiteY53" fmla="*/ 275835 h 553308"/>
                <a:gd name="connsiteX54" fmla="*/ 51245 w 636510"/>
                <a:gd name="connsiteY54" fmla="*/ 311500 h 553308"/>
                <a:gd name="connsiteX55" fmla="*/ 15580 w 636510"/>
                <a:gd name="connsiteY55" fmla="*/ 311500 h 553308"/>
                <a:gd name="connsiteX56" fmla="*/ 15580 w 636510"/>
                <a:gd name="connsiteY56" fmla="*/ 275835 h 5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36510" h="553308">
                  <a:moveTo>
                    <a:pt x="7790" y="327080"/>
                  </a:moveTo>
                  <a:lnTo>
                    <a:pt x="107236" y="327080"/>
                  </a:lnTo>
                  <a:cubicBezTo>
                    <a:pt x="117790" y="348163"/>
                    <a:pt x="131697" y="367986"/>
                    <a:pt x="149260" y="385552"/>
                  </a:cubicBezTo>
                  <a:cubicBezTo>
                    <a:pt x="193303" y="429594"/>
                    <a:pt x="251151" y="451615"/>
                    <a:pt x="309009" y="451615"/>
                  </a:cubicBezTo>
                  <a:cubicBezTo>
                    <a:pt x="364423" y="451615"/>
                    <a:pt x="419694" y="431184"/>
                    <a:pt x="462966" y="390783"/>
                  </a:cubicBezTo>
                  <a:lnTo>
                    <a:pt x="625494" y="553309"/>
                  </a:lnTo>
                  <a:lnTo>
                    <a:pt x="636510" y="542293"/>
                  </a:lnTo>
                  <a:lnTo>
                    <a:pt x="473982" y="379767"/>
                  </a:lnTo>
                  <a:cubicBezTo>
                    <a:pt x="556564" y="291312"/>
                    <a:pt x="554977" y="152286"/>
                    <a:pt x="468758" y="66064"/>
                  </a:cubicBezTo>
                  <a:cubicBezTo>
                    <a:pt x="380672" y="-22021"/>
                    <a:pt x="237346" y="-22021"/>
                    <a:pt x="149260" y="66064"/>
                  </a:cubicBezTo>
                  <a:cubicBezTo>
                    <a:pt x="126032" y="89296"/>
                    <a:pt x="109103" y="116419"/>
                    <a:pt x="98128" y="145310"/>
                  </a:cubicBezTo>
                  <a:lnTo>
                    <a:pt x="7790" y="145310"/>
                  </a:lnTo>
                  <a:cubicBezTo>
                    <a:pt x="3489" y="145310"/>
                    <a:pt x="0" y="148799"/>
                    <a:pt x="0" y="153100"/>
                  </a:cubicBezTo>
                  <a:lnTo>
                    <a:pt x="0" y="319290"/>
                  </a:lnTo>
                  <a:cubicBezTo>
                    <a:pt x="0" y="323591"/>
                    <a:pt x="3489" y="327080"/>
                    <a:pt x="7790" y="327080"/>
                  </a:cubicBezTo>
                  <a:close/>
                  <a:moveTo>
                    <a:pt x="160277" y="77081"/>
                  </a:moveTo>
                  <a:cubicBezTo>
                    <a:pt x="201286" y="36075"/>
                    <a:pt x="255147" y="15571"/>
                    <a:pt x="309009" y="15571"/>
                  </a:cubicBezTo>
                  <a:cubicBezTo>
                    <a:pt x="362871" y="15571"/>
                    <a:pt x="416732" y="36075"/>
                    <a:pt x="457742" y="77081"/>
                  </a:cubicBezTo>
                  <a:cubicBezTo>
                    <a:pt x="539732" y="159090"/>
                    <a:pt x="539742" y="292531"/>
                    <a:pt x="457742" y="374537"/>
                  </a:cubicBezTo>
                  <a:cubicBezTo>
                    <a:pt x="375723" y="456551"/>
                    <a:pt x="242276" y="456541"/>
                    <a:pt x="160277" y="374537"/>
                  </a:cubicBezTo>
                  <a:cubicBezTo>
                    <a:pt x="151918" y="366178"/>
                    <a:pt x="144635" y="357171"/>
                    <a:pt x="137981" y="347854"/>
                  </a:cubicBezTo>
                  <a:lnTo>
                    <a:pt x="423265" y="347854"/>
                  </a:lnTo>
                  <a:cubicBezTo>
                    <a:pt x="427566" y="347854"/>
                    <a:pt x="431055" y="344365"/>
                    <a:pt x="431055" y="340064"/>
                  </a:cubicBezTo>
                  <a:lnTo>
                    <a:pt x="431055" y="132326"/>
                  </a:lnTo>
                  <a:cubicBezTo>
                    <a:pt x="431055" y="128025"/>
                    <a:pt x="427566" y="124536"/>
                    <a:pt x="423265" y="124536"/>
                  </a:cubicBezTo>
                  <a:lnTo>
                    <a:pt x="124820" y="124536"/>
                  </a:lnTo>
                  <a:cubicBezTo>
                    <a:pt x="134162" y="107526"/>
                    <a:pt x="145882" y="91479"/>
                    <a:pt x="160277" y="77081"/>
                  </a:cubicBezTo>
                  <a:close/>
                  <a:moveTo>
                    <a:pt x="366730" y="332273"/>
                  </a:moveTo>
                  <a:cubicBezTo>
                    <a:pt x="370204" y="307008"/>
                    <a:pt x="390213" y="287001"/>
                    <a:pt x="415475" y="283532"/>
                  </a:cubicBezTo>
                  <a:lnTo>
                    <a:pt x="415475" y="332273"/>
                  </a:lnTo>
                  <a:lnTo>
                    <a:pt x="366730" y="332273"/>
                  </a:lnTo>
                  <a:close/>
                  <a:moveTo>
                    <a:pt x="415475" y="188926"/>
                  </a:moveTo>
                  <a:cubicBezTo>
                    <a:pt x="390197" y="185462"/>
                    <a:pt x="370123" y="165399"/>
                    <a:pt x="366665" y="140116"/>
                  </a:cubicBezTo>
                  <a:lnTo>
                    <a:pt x="415475" y="140116"/>
                  </a:lnTo>
                  <a:lnTo>
                    <a:pt x="415475" y="188926"/>
                  </a:lnTo>
                  <a:close/>
                  <a:moveTo>
                    <a:pt x="117167" y="140116"/>
                  </a:moveTo>
                  <a:lnTo>
                    <a:pt x="350988" y="140116"/>
                  </a:lnTo>
                  <a:cubicBezTo>
                    <a:pt x="354614" y="173995"/>
                    <a:pt x="381601" y="200974"/>
                    <a:pt x="415475" y="204603"/>
                  </a:cubicBezTo>
                  <a:lnTo>
                    <a:pt x="415475" y="267787"/>
                  </a:lnTo>
                  <a:cubicBezTo>
                    <a:pt x="381601" y="271416"/>
                    <a:pt x="354614" y="298395"/>
                    <a:pt x="350988" y="332273"/>
                  </a:cubicBezTo>
                  <a:lnTo>
                    <a:pt x="127883" y="332273"/>
                  </a:lnTo>
                  <a:cubicBezTo>
                    <a:pt x="93371" y="273510"/>
                    <a:pt x="89784" y="201628"/>
                    <a:pt x="117167" y="140116"/>
                  </a:cubicBezTo>
                  <a:close/>
                  <a:moveTo>
                    <a:pt x="15580" y="160890"/>
                  </a:moveTo>
                  <a:lnTo>
                    <a:pt x="51245" y="160890"/>
                  </a:lnTo>
                  <a:cubicBezTo>
                    <a:pt x="48009" y="179001"/>
                    <a:pt x="33686" y="193319"/>
                    <a:pt x="15580" y="196555"/>
                  </a:cubicBezTo>
                  <a:lnTo>
                    <a:pt x="15580" y="160890"/>
                  </a:lnTo>
                  <a:close/>
                  <a:moveTo>
                    <a:pt x="15580" y="212256"/>
                  </a:moveTo>
                  <a:cubicBezTo>
                    <a:pt x="42283" y="208757"/>
                    <a:pt x="63447" y="187588"/>
                    <a:pt x="66946" y="160890"/>
                  </a:cubicBezTo>
                  <a:lnTo>
                    <a:pt x="92690" y="160890"/>
                  </a:lnTo>
                  <a:cubicBezTo>
                    <a:pt x="77988" y="210192"/>
                    <a:pt x="80432" y="263547"/>
                    <a:pt x="100014" y="311500"/>
                  </a:cubicBezTo>
                  <a:lnTo>
                    <a:pt x="66946" y="311500"/>
                  </a:lnTo>
                  <a:cubicBezTo>
                    <a:pt x="63447" y="284802"/>
                    <a:pt x="42283" y="263633"/>
                    <a:pt x="15580" y="260134"/>
                  </a:cubicBezTo>
                  <a:lnTo>
                    <a:pt x="15580" y="212256"/>
                  </a:lnTo>
                  <a:close/>
                  <a:moveTo>
                    <a:pt x="15580" y="275835"/>
                  </a:moveTo>
                  <a:cubicBezTo>
                    <a:pt x="33686" y="279071"/>
                    <a:pt x="48009" y="293388"/>
                    <a:pt x="51245" y="311500"/>
                  </a:cubicBezTo>
                  <a:lnTo>
                    <a:pt x="15580" y="311500"/>
                  </a:lnTo>
                  <a:lnTo>
                    <a:pt x="15580" y="275835"/>
                  </a:lnTo>
                  <a:close/>
                </a:path>
              </a:pathLst>
            </a:custGeom>
            <a:grpFill/>
            <a:ln w="3175"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grpSp>
      <p:sp>
        <p:nvSpPr>
          <p:cNvPr id="23" name="Rounded Rectangle">
            <a:extLst>
              <a:ext uri="{FF2B5EF4-FFF2-40B4-BE49-F238E27FC236}">
                <a16:creationId xmlns:a16="http://schemas.microsoft.com/office/drawing/2014/main" id="{0DA5924F-7E90-621F-5B9A-094240A2F464}"/>
              </a:ext>
            </a:extLst>
          </p:cNvPr>
          <p:cNvSpPr/>
          <p:nvPr/>
        </p:nvSpPr>
        <p:spPr>
          <a:xfrm>
            <a:off x="6487315" y="1664471"/>
            <a:ext cx="4308996" cy="1000530"/>
          </a:xfrm>
          <a:prstGeom prst="roundRect">
            <a:avLst>
              <a:gd name="adj" fmla="val 11433"/>
            </a:avLst>
          </a:prstGeom>
          <a:gradFill flip="none" rotWithShape="1">
            <a:gsLst>
              <a:gs pos="0">
                <a:srgbClr val="020305">
                  <a:alpha val="0"/>
                </a:srgbClr>
              </a:gs>
              <a:gs pos="98872">
                <a:srgbClr val="2C78CF">
                  <a:alpha val="10069"/>
                </a:srgbClr>
              </a:gs>
            </a:gsLst>
            <a:path path="shape">
              <a:fillToRect l="50000" t="50000" r="50000" b="50000"/>
            </a:path>
          </a:gradFill>
          <a:ln w="12700" cap="flat">
            <a:gradFill>
              <a:gsLst>
                <a:gs pos="0">
                  <a:schemeClr val="accent4"/>
                </a:gs>
                <a:gs pos="100000">
                  <a:srgbClr val="1987D0"/>
                </a:gs>
              </a:gsLst>
              <a:lin ang="5400000" scaled="1"/>
            </a:gradFill>
            <a:prstDash val="solid"/>
            <a:miter lim="400000"/>
          </a:ln>
          <a:effectLst/>
        </p:spPr>
        <p:txBody>
          <a:bodyPr wrap="square" lIns="0" tIns="0" rIns="0" bIns="0" numCol="1" anchor="ctr">
            <a:noAutofit/>
          </a:bodyPr>
          <a:lstStyle/>
          <a:p>
            <a:pPr algn="ctr">
              <a:lnSpc>
                <a:spcPct val="80000"/>
              </a:lnSpc>
              <a:spcBef>
                <a:spcPts val="0"/>
              </a:spcBef>
              <a:defRPr sz="10000" spc="-200">
                <a:latin typeface="CiscoSansTT"/>
                <a:ea typeface="CiscoSansTT"/>
                <a:cs typeface="CiscoSansTT"/>
                <a:sym typeface="CiscoSansTT"/>
              </a:defRPr>
            </a:pPr>
            <a:endParaRPr sz="2381">
              <a:latin typeface="CiscoSansTT" panose="020B0503020201020303" pitchFamily="34" charset="0"/>
              <a:cs typeface="CiscoSansTT" panose="020B0503020201020303" pitchFamily="34" charset="0"/>
            </a:endParaRPr>
          </a:p>
        </p:txBody>
      </p:sp>
      <p:sp>
        <p:nvSpPr>
          <p:cNvPr id="24" name="Rounded Rectangle">
            <a:extLst>
              <a:ext uri="{FF2B5EF4-FFF2-40B4-BE49-F238E27FC236}">
                <a16:creationId xmlns:a16="http://schemas.microsoft.com/office/drawing/2014/main" id="{755B9097-47B5-75E8-BFC0-91BDB488F42B}"/>
              </a:ext>
            </a:extLst>
          </p:cNvPr>
          <p:cNvSpPr/>
          <p:nvPr/>
        </p:nvSpPr>
        <p:spPr>
          <a:xfrm>
            <a:off x="6621736" y="796978"/>
            <a:ext cx="547259" cy="544563"/>
          </a:xfrm>
          <a:prstGeom prst="roundRect">
            <a:avLst>
              <a:gd name="adj" fmla="val 15000"/>
            </a:avLst>
          </a:prstGeom>
          <a:solidFill>
            <a:schemeClr val="accent3"/>
          </a:solidFill>
          <a:ln w="12700" cap="flat">
            <a:noFill/>
            <a:miter lim="400000"/>
          </a:ln>
          <a:effectLst/>
        </p:spPr>
        <p:txBody>
          <a:bodyPr wrap="square" lIns="12095" tIns="12095" rIns="12095" bIns="12095" numCol="1" anchor="ctr">
            <a:noAutofit/>
          </a:bodyPr>
          <a:lstStyle/>
          <a:p>
            <a:pPr algn="ctr" defTabSz="196552">
              <a:lnSpc>
                <a:spcPct val="100000"/>
              </a:lnSpc>
              <a:spcBef>
                <a:spcPts val="0"/>
              </a:spcBef>
              <a:defRPr sz="3200">
                <a:solidFill>
                  <a:srgbClr val="000000"/>
                </a:solidFill>
                <a:latin typeface="Helvetica Neue Medium"/>
                <a:ea typeface="Helvetica Neue Medium"/>
                <a:cs typeface="Helvetica Neue Medium"/>
                <a:sym typeface="Helvetica Neue Medium"/>
              </a:defRPr>
            </a:pPr>
            <a:endParaRPr sz="762">
              <a:latin typeface="CiscoSansTT" panose="020B0503020201020303" pitchFamily="34" charset="0"/>
              <a:cs typeface="CiscoSansTT" panose="020B0503020201020303" pitchFamily="34" charset="0"/>
            </a:endParaRPr>
          </a:p>
        </p:txBody>
      </p:sp>
      <p:sp>
        <p:nvSpPr>
          <p:cNvPr id="25" name="Appointment confirmation">
            <a:extLst>
              <a:ext uri="{FF2B5EF4-FFF2-40B4-BE49-F238E27FC236}">
                <a16:creationId xmlns:a16="http://schemas.microsoft.com/office/drawing/2014/main" id="{FFD778AE-7233-E532-5D96-DCDD1230F442}"/>
              </a:ext>
            </a:extLst>
          </p:cNvPr>
          <p:cNvSpPr txBox="1"/>
          <p:nvPr/>
        </p:nvSpPr>
        <p:spPr>
          <a:xfrm>
            <a:off x="7305626" y="1778332"/>
            <a:ext cx="3583037" cy="71186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3439" tIns="13439" rIns="13439" bIns="13439" numCol="1" anchor="b">
            <a:noAutofit/>
          </a:bodyPr>
          <a:lstStyle>
            <a:lvl1pPr>
              <a:lnSpc>
                <a:spcPct val="80000"/>
              </a:lnSpc>
              <a:spcBef>
                <a:spcPts val="0"/>
              </a:spcBef>
              <a:defRPr sz="6700" spc="0">
                <a:solidFill>
                  <a:srgbClr val="E0E6FD"/>
                </a:solidFill>
                <a:latin typeface="CiscoSansTT"/>
                <a:ea typeface="CiscoSansTT"/>
                <a:cs typeface="CiscoSansTT"/>
                <a:sym typeface="CiscoSansTT"/>
              </a:defRPr>
            </a:lvl1pPr>
          </a:lstStyle>
          <a:p>
            <a:pPr>
              <a:lnSpc>
                <a:spcPct val="100000"/>
              </a:lnSpc>
            </a:pPr>
            <a:r>
              <a:rPr lang="en-US" sz="1600">
                <a:solidFill>
                  <a:schemeClr val="tx1"/>
                </a:solidFill>
                <a:latin typeface="CiscoSansTT" panose="020B0503020201020303" pitchFamily="34" charset="0"/>
                <a:cs typeface="CiscoSansTT" panose="020B0503020201020303" pitchFamily="34" charset="0"/>
              </a:rPr>
              <a:t>Leveraging </a:t>
            </a:r>
            <a:br>
              <a:rPr lang="en-US" sz="1600">
                <a:solidFill>
                  <a:schemeClr val="tx1"/>
                </a:solidFill>
                <a:latin typeface="CiscoSansTT" panose="020B0503020201020303" pitchFamily="34" charset="0"/>
                <a:cs typeface="CiscoSansTT" panose="020B0503020201020303" pitchFamily="34" charset="0"/>
              </a:rPr>
            </a:br>
            <a:r>
              <a:rPr lang="en-US" sz="1600">
                <a:solidFill>
                  <a:schemeClr val="tx1"/>
                </a:solidFill>
                <a:latin typeface="CiscoSansTT" panose="020B0503020201020303" pitchFamily="34" charset="0"/>
                <a:cs typeface="CiscoSansTT" panose="020B0503020201020303" pitchFamily="34" charset="0"/>
              </a:rPr>
              <a:t>Artificial Intelligence</a:t>
            </a:r>
          </a:p>
        </p:txBody>
      </p:sp>
      <p:grpSp>
        <p:nvGrpSpPr>
          <p:cNvPr id="26" name="Group 25">
            <a:extLst>
              <a:ext uri="{FF2B5EF4-FFF2-40B4-BE49-F238E27FC236}">
                <a16:creationId xmlns:a16="http://schemas.microsoft.com/office/drawing/2014/main" id="{A71938AA-845B-C11F-4F32-D0CAE6ED6750}"/>
              </a:ext>
            </a:extLst>
          </p:cNvPr>
          <p:cNvGrpSpPr>
            <a:grpSpLocks noChangeAspect="1"/>
          </p:cNvGrpSpPr>
          <p:nvPr/>
        </p:nvGrpSpPr>
        <p:grpSpPr>
          <a:xfrm>
            <a:off x="6714237" y="2008646"/>
            <a:ext cx="366976" cy="364453"/>
            <a:chOff x="2197188" y="1421595"/>
            <a:chExt cx="562446" cy="561349"/>
          </a:xfrm>
          <a:solidFill>
            <a:schemeClr val="accent3"/>
          </a:solidFill>
        </p:grpSpPr>
        <p:sp>
          <p:nvSpPr>
            <p:cNvPr id="27" name="Freeform 70">
              <a:extLst>
                <a:ext uri="{FF2B5EF4-FFF2-40B4-BE49-F238E27FC236}">
                  <a16:creationId xmlns:a16="http://schemas.microsoft.com/office/drawing/2014/main" id="{BB96D4EB-B6E5-CDBB-D1CE-1CADD0BBDB49}"/>
                </a:ext>
              </a:extLst>
            </p:cNvPr>
            <p:cNvSpPr/>
            <p:nvPr/>
          </p:nvSpPr>
          <p:spPr>
            <a:xfrm>
              <a:off x="2598243" y="1657784"/>
              <a:ext cx="161391" cy="87050"/>
            </a:xfrm>
            <a:custGeom>
              <a:avLst/>
              <a:gdLst>
                <a:gd name="connsiteX0" fmla="*/ 117775 w 161391"/>
                <a:gd name="connsiteY0" fmla="*/ 91 h 87050"/>
                <a:gd name="connsiteX1" fmla="*/ 74981 w 161391"/>
                <a:gd name="connsiteY1" fmla="*/ 36850 h 87050"/>
                <a:gd name="connsiteX2" fmla="*/ 0 w 161391"/>
                <a:gd name="connsiteY2" fmla="*/ 38130 h 87050"/>
                <a:gd name="connsiteX3" fmla="*/ 274 w 161391"/>
                <a:gd name="connsiteY3" fmla="*/ 51846 h 87050"/>
                <a:gd name="connsiteX4" fmla="*/ 75072 w 161391"/>
                <a:gd name="connsiteY4" fmla="*/ 50566 h 87050"/>
                <a:gd name="connsiteX5" fmla="*/ 117866 w 161391"/>
                <a:gd name="connsiteY5" fmla="*/ 87051 h 87050"/>
                <a:gd name="connsiteX6" fmla="*/ 161392 w 161391"/>
                <a:gd name="connsiteY6" fmla="*/ 43525 h 87050"/>
                <a:gd name="connsiteX7" fmla="*/ 117866 w 161391"/>
                <a:gd name="connsiteY7" fmla="*/ 0 h 87050"/>
                <a:gd name="connsiteX8" fmla="*/ 117775 w 161391"/>
                <a:gd name="connsiteY8" fmla="*/ 73335 h 87050"/>
                <a:gd name="connsiteX9" fmla="*/ 87965 w 161391"/>
                <a:gd name="connsiteY9" fmla="*/ 43525 h 87050"/>
                <a:gd name="connsiteX10" fmla="*/ 117775 w 161391"/>
                <a:gd name="connsiteY10" fmla="*/ 13716 h 87050"/>
                <a:gd name="connsiteX11" fmla="*/ 147584 w 161391"/>
                <a:gd name="connsiteY11" fmla="*/ 43525 h 87050"/>
                <a:gd name="connsiteX12" fmla="*/ 117775 w 161391"/>
                <a:gd name="connsiteY12" fmla="*/ 73335 h 8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391" h="87050">
                  <a:moveTo>
                    <a:pt x="117775" y="91"/>
                  </a:moveTo>
                  <a:cubicBezTo>
                    <a:pt x="96103" y="91"/>
                    <a:pt x="78273" y="16093"/>
                    <a:pt x="74981" y="36850"/>
                  </a:cubicBezTo>
                  <a:lnTo>
                    <a:pt x="0" y="38130"/>
                  </a:lnTo>
                  <a:lnTo>
                    <a:pt x="274" y="51846"/>
                  </a:lnTo>
                  <a:lnTo>
                    <a:pt x="75072" y="50566"/>
                  </a:lnTo>
                  <a:cubicBezTo>
                    <a:pt x="78456" y="71232"/>
                    <a:pt x="96286" y="87051"/>
                    <a:pt x="117866" y="87051"/>
                  </a:cubicBezTo>
                  <a:cubicBezTo>
                    <a:pt x="141823" y="87051"/>
                    <a:pt x="161392" y="67574"/>
                    <a:pt x="161392" y="43525"/>
                  </a:cubicBezTo>
                  <a:cubicBezTo>
                    <a:pt x="161392" y="19477"/>
                    <a:pt x="141915" y="0"/>
                    <a:pt x="117866" y="0"/>
                  </a:cubicBezTo>
                  <a:close/>
                  <a:moveTo>
                    <a:pt x="117775" y="73335"/>
                  </a:moveTo>
                  <a:cubicBezTo>
                    <a:pt x="101407" y="73335"/>
                    <a:pt x="87965" y="59985"/>
                    <a:pt x="87965" y="43525"/>
                  </a:cubicBezTo>
                  <a:cubicBezTo>
                    <a:pt x="87965" y="27066"/>
                    <a:pt x="101316" y="13716"/>
                    <a:pt x="117775" y="13716"/>
                  </a:cubicBezTo>
                  <a:cubicBezTo>
                    <a:pt x="134234" y="13716"/>
                    <a:pt x="147584" y="27066"/>
                    <a:pt x="147584" y="43525"/>
                  </a:cubicBezTo>
                  <a:cubicBezTo>
                    <a:pt x="147584" y="59985"/>
                    <a:pt x="134234" y="73335"/>
                    <a:pt x="117775" y="73335"/>
                  </a:cubicBezTo>
                  <a:close/>
                </a:path>
              </a:pathLst>
            </a:custGeom>
            <a:grp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28" name="Freeform 71">
              <a:extLst>
                <a:ext uri="{FF2B5EF4-FFF2-40B4-BE49-F238E27FC236}">
                  <a16:creationId xmlns:a16="http://schemas.microsoft.com/office/drawing/2014/main" id="{382E2F03-1DA3-EDB0-DD2C-77B15434542B}"/>
                </a:ext>
              </a:extLst>
            </p:cNvPr>
            <p:cNvSpPr/>
            <p:nvPr/>
          </p:nvSpPr>
          <p:spPr>
            <a:xfrm>
              <a:off x="2197188" y="1657967"/>
              <a:ext cx="161391" cy="86959"/>
            </a:xfrm>
            <a:custGeom>
              <a:avLst/>
              <a:gdLst>
                <a:gd name="connsiteX0" fmla="*/ 0 w 161391"/>
                <a:gd name="connsiteY0" fmla="*/ 43434 h 86959"/>
                <a:gd name="connsiteX1" fmla="*/ 43525 w 161391"/>
                <a:gd name="connsiteY1" fmla="*/ 86959 h 86959"/>
                <a:gd name="connsiteX2" fmla="*/ 86319 w 161391"/>
                <a:gd name="connsiteY2" fmla="*/ 50475 h 86959"/>
                <a:gd name="connsiteX3" fmla="*/ 161117 w 161391"/>
                <a:gd name="connsiteY3" fmla="*/ 51755 h 86959"/>
                <a:gd name="connsiteX4" fmla="*/ 161392 w 161391"/>
                <a:gd name="connsiteY4" fmla="*/ 38039 h 86959"/>
                <a:gd name="connsiteX5" fmla="*/ 86411 w 161391"/>
                <a:gd name="connsiteY5" fmla="*/ 36759 h 86959"/>
                <a:gd name="connsiteX6" fmla="*/ 43617 w 161391"/>
                <a:gd name="connsiteY6" fmla="*/ 0 h 86959"/>
                <a:gd name="connsiteX7" fmla="*/ 91 w 161391"/>
                <a:gd name="connsiteY7" fmla="*/ 43525 h 86959"/>
                <a:gd name="connsiteX8" fmla="*/ 73243 w 161391"/>
                <a:gd name="connsiteY8" fmla="*/ 43434 h 86959"/>
                <a:gd name="connsiteX9" fmla="*/ 43434 w 161391"/>
                <a:gd name="connsiteY9" fmla="*/ 73243 h 86959"/>
                <a:gd name="connsiteX10" fmla="*/ 13625 w 161391"/>
                <a:gd name="connsiteY10" fmla="*/ 43434 h 86959"/>
                <a:gd name="connsiteX11" fmla="*/ 43434 w 161391"/>
                <a:gd name="connsiteY11" fmla="*/ 13625 h 86959"/>
                <a:gd name="connsiteX12" fmla="*/ 73243 w 161391"/>
                <a:gd name="connsiteY12" fmla="*/ 43434 h 8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391" h="86959">
                  <a:moveTo>
                    <a:pt x="0" y="43434"/>
                  </a:moveTo>
                  <a:cubicBezTo>
                    <a:pt x="0" y="67391"/>
                    <a:pt x="19477" y="86959"/>
                    <a:pt x="43525" y="86959"/>
                  </a:cubicBezTo>
                  <a:cubicBezTo>
                    <a:pt x="65105" y="86959"/>
                    <a:pt x="82936" y="71140"/>
                    <a:pt x="86319" y="50475"/>
                  </a:cubicBezTo>
                  <a:lnTo>
                    <a:pt x="161117" y="51755"/>
                  </a:lnTo>
                  <a:lnTo>
                    <a:pt x="161392" y="38039"/>
                  </a:lnTo>
                  <a:lnTo>
                    <a:pt x="86411" y="36759"/>
                  </a:lnTo>
                  <a:cubicBezTo>
                    <a:pt x="83119" y="16002"/>
                    <a:pt x="65288" y="0"/>
                    <a:pt x="43617" y="0"/>
                  </a:cubicBezTo>
                  <a:cubicBezTo>
                    <a:pt x="19660" y="0"/>
                    <a:pt x="91" y="19477"/>
                    <a:pt x="91" y="43525"/>
                  </a:cubicBezTo>
                  <a:close/>
                  <a:moveTo>
                    <a:pt x="73243" y="43434"/>
                  </a:moveTo>
                  <a:cubicBezTo>
                    <a:pt x="73243" y="59893"/>
                    <a:pt x="59893" y="73243"/>
                    <a:pt x="43434" y="73243"/>
                  </a:cubicBezTo>
                  <a:cubicBezTo>
                    <a:pt x="26975" y="73243"/>
                    <a:pt x="13625" y="59893"/>
                    <a:pt x="13625" y="43434"/>
                  </a:cubicBezTo>
                  <a:cubicBezTo>
                    <a:pt x="13625" y="26975"/>
                    <a:pt x="26975" y="13625"/>
                    <a:pt x="43434" y="13625"/>
                  </a:cubicBezTo>
                  <a:cubicBezTo>
                    <a:pt x="59893" y="13625"/>
                    <a:pt x="73243" y="26975"/>
                    <a:pt x="73243" y="43434"/>
                  </a:cubicBezTo>
                  <a:close/>
                </a:path>
              </a:pathLst>
            </a:custGeom>
            <a:grp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29" name="Freeform 72">
              <a:extLst>
                <a:ext uri="{FF2B5EF4-FFF2-40B4-BE49-F238E27FC236}">
                  <a16:creationId xmlns:a16="http://schemas.microsoft.com/office/drawing/2014/main" id="{A485FE6E-8954-E6B5-A030-DB6A84FD95BC}"/>
                </a:ext>
              </a:extLst>
            </p:cNvPr>
            <p:cNvSpPr/>
            <p:nvPr/>
          </p:nvSpPr>
          <p:spPr>
            <a:xfrm>
              <a:off x="2542008" y="1493101"/>
              <a:ext cx="144178" cy="145938"/>
            </a:xfrm>
            <a:custGeom>
              <a:avLst/>
              <a:gdLst>
                <a:gd name="connsiteX0" fmla="*/ 9876 w 144178"/>
                <a:gd name="connsiteY0" fmla="*/ 145938 h 145938"/>
                <a:gd name="connsiteX1" fmla="*/ 75438 w 144178"/>
                <a:gd name="connsiteY1" fmla="*/ 78638 h 145938"/>
                <a:gd name="connsiteX2" fmla="*/ 100767 w 144178"/>
                <a:gd name="connsiteY2" fmla="*/ 86959 h 145938"/>
                <a:gd name="connsiteX3" fmla="*/ 131491 w 144178"/>
                <a:gd name="connsiteY3" fmla="*/ 74249 h 145938"/>
                <a:gd name="connsiteX4" fmla="*/ 131491 w 144178"/>
                <a:gd name="connsiteY4" fmla="*/ 12710 h 145938"/>
                <a:gd name="connsiteX5" fmla="*/ 100767 w 144178"/>
                <a:gd name="connsiteY5" fmla="*/ 0 h 145938"/>
                <a:gd name="connsiteX6" fmla="*/ 70043 w 144178"/>
                <a:gd name="connsiteY6" fmla="*/ 12710 h 145938"/>
                <a:gd name="connsiteX7" fmla="*/ 65745 w 144178"/>
                <a:gd name="connsiteY7" fmla="*/ 68946 h 145938"/>
                <a:gd name="connsiteX8" fmla="*/ 0 w 144178"/>
                <a:gd name="connsiteY8" fmla="*/ 136337 h 145938"/>
                <a:gd name="connsiteX9" fmla="*/ 9784 w 144178"/>
                <a:gd name="connsiteY9" fmla="*/ 145938 h 145938"/>
                <a:gd name="connsiteX10" fmla="*/ 79736 w 144178"/>
                <a:gd name="connsiteY10" fmla="*/ 22403 h 145938"/>
                <a:gd name="connsiteX11" fmla="*/ 100767 w 144178"/>
                <a:gd name="connsiteY11" fmla="*/ 13716 h 145938"/>
                <a:gd name="connsiteX12" fmla="*/ 121798 w 144178"/>
                <a:gd name="connsiteY12" fmla="*/ 22403 h 145938"/>
                <a:gd name="connsiteX13" fmla="*/ 121798 w 144178"/>
                <a:gd name="connsiteY13" fmla="*/ 64465 h 145938"/>
                <a:gd name="connsiteX14" fmla="*/ 79736 w 144178"/>
                <a:gd name="connsiteY14" fmla="*/ 64465 h 145938"/>
                <a:gd name="connsiteX15" fmla="*/ 79736 w 144178"/>
                <a:gd name="connsiteY15" fmla="*/ 22403 h 14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178" h="145938">
                  <a:moveTo>
                    <a:pt x="9876" y="145938"/>
                  </a:moveTo>
                  <a:lnTo>
                    <a:pt x="75438" y="78638"/>
                  </a:lnTo>
                  <a:cubicBezTo>
                    <a:pt x="82753" y="83942"/>
                    <a:pt x="91531" y="86959"/>
                    <a:pt x="100767" y="86959"/>
                  </a:cubicBezTo>
                  <a:cubicBezTo>
                    <a:pt x="112380" y="86959"/>
                    <a:pt x="123261" y="82479"/>
                    <a:pt x="131491" y="74249"/>
                  </a:cubicBezTo>
                  <a:cubicBezTo>
                    <a:pt x="148407" y="57333"/>
                    <a:pt x="148407" y="29718"/>
                    <a:pt x="131491" y="12710"/>
                  </a:cubicBezTo>
                  <a:cubicBezTo>
                    <a:pt x="123261" y="4481"/>
                    <a:pt x="112380" y="0"/>
                    <a:pt x="100767" y="0"/>
                  </a:cubicBezTo>
                  <a:cubicBezTo>
                    <a:pt x="89154" y="0"/>
                    <a:pt x="78273" y="4481"/>
                    <a:pt x="70043" y="12710"/>
                  </a:cubicBezTo>
                  <a:cubicBezTo>
                    <a:pt x="54681" y="27981"/>
                    <a:pt x="53401" y="51938"/>
                    <a:pt x="65745" y="68946"/>
                  </a:cubicBezTo>
                  <a:lnTo>
                    <a:pt x="0" y="136337"/>
                  </a:lnTo>
                  <a:lnTo>
                    <a:pt x="9784" y="145938"/>
                  </a:lnTo>
                  <a:close/>
                  <a:moveTo>
                    <a:pt x="79736" y="22403"/>
                  </a:moveTo>
                  <a:cubicBezTo>
                    <a:pt x="85405" y="16825"/>
                    <a:pt x="92812" y="13716"/>
                    <a:pt x="100767" y="13716"/>
                  </a:cubicBezTo>
                  <a:cubicBezTo>
                    <a:pt x="108722" y="13716"/>
                    <a:pt x="116220" y="16825"/>
                    <a:pt x="121798" y="22403"/>
                  </a:cubicBezTo>
                  <a:cubicBezTo>
                    <a:pt x="133411" y="34016"/>
                    <a:pt x="133411" y="52944"/>
                    <a:pt x="121798" y="64465"/>
                  </a:cubicBezTo>
                  <a:cubicBezTo>
                    <a:pt x="110551" y="75712"/>
                    <a:pt x="90983" y="75712"/>
                    <a:pt x="79736" y="64465"/>
                  </a:cubicBezTo>
                  <a:cubicBezTo>
                    <a:pt x="68123" y="52852"/>
                    <a:pt x="68123" y="33924"/>
                    <a:pt x="79736" y="22403"/>
                  </a:cubicBezTo>
                  <a:close/>
                </a:path>
              </a:pathLst>
            </a:custGeom>
            <a:grp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30" name="Freeform 73">
              <a:extLst>
                <a:ext uri="{FF2B5EF4-FFF2-40B4-BE49-F238E27FC236}">
                  <a16:creationId xmlns:a16="http://schemas.microsoft.com/office/drawing/2014/main" id="{FA3C8A55-F464-341D-A1E9-D73D89F99307}"/>
                </a:ext>
              </a:extLst>
            </p:cNvPr>
            <p:cNvSpPr/>
            <p:nvPr/>
          </p:nvSpPr>
          <p:spPr>
            <a:xfrm>
              <a:off x="2266888" y="1766598"/>
              <a:ext cx="147744" cy="149595"/>
            </a:xfrm>
            <a:custGeom>
              <a:avLst/>
              <a:gdLst>
                <a:gd name="connsiteX0" fmla="*/ 137960 w 147744"/>
                <a:gd name="connsiteY0" fmla="*/ 0 h 149595"/>
                <a:gd name="connsiteX1" fmla="*/ 68740 w 147744"/>
                <a:gd name="connsiteY1" fmla="*/ 70957 h 149595"/>
                <a:gd name="connsiteX2" fmla="*/ 12687 w 147744"/>
                <a:gd name="connsiteY2" fmla="*/ 75347 h 149595"/>
                <a:gd name="connsiteX3" fmla="*/ 12687 w 147744"/>
                <a:gd name="connsiteY3" fmla="*/ 136886 h 149595"/>
                <a:gd name="connsiteX4" fmla="*/ 43411 w 147744"/>
                <a:gd name="connsiteY4" fmla="*/ 149596 h 149595"/>
                <a:gd name="connsiteX5" fmla="*/ 74135 w 147744"/>
                <a:gd name="connsiteY5" fmla="*/ 136886 h 149595"/>
                <a:gd name="connsiteX6" fmla="*/ 78433 w 147744"/>
                <a:gd name="connsiteY6" fmla="*/ 80650 h 149595"/>
                <a:gd name="connsiteX7" fmla="*/ 147744 w 147744"/>
                <a:gd name="connsiteY7" fmla="*/ 9601 h 149595"/>
                <a:gd name="connsiteX8" fmla="*/ 137960 w 147744"/>
                <a:gd name="connsiteY8" fmla="*/ 0 h 149595"/>
                <a:gd name="connsiteX9" fmla="*/ 64442 w 147744"/>
                <a:gd name="connsiteY9" fmla="*/ 127193 h 149595"/>
                <a:gd name="connsiteX10" fmla="*/ 22380 w 147744"/>
                <a:gd name="connsiteY10" fmla="*/ 127193 h 149595"/>
                <a:gd name="connsiteX11" fmla="*/ 22380 w 147744"/>
                <a:gd name="connsiteY11" fmla="*/ 85131 h 149595"/>
                <a:gd name="connsiteX12" fmla="*/ 43411 w 147744"/>
                <a:gd name="connsiteY12" fmla="*/ 76444 h 149595"/>
                <a:gd name="connsiteX13" fmla="*/ 64442 w 147744"/>
                <a:gd name="connsiteY13" fmla="*/ 85131 h 149595"/>
                <a:gd name="connsiteX14" fmla="*/ 64442 w 147744"/>
                <a:gd name="connsiteY14" fmla="*/ 127193 h 14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744" h="149595">
                  <a:moveTo>
                    <a:pt x="137960" y="0"/>
                  </a:moveTo>
                  <a:lnTo>
                    <a:pt x="68740" y="70957"/>
                  </a:lnTo>
                  <a:cubicBezTo>
                    <a:pt x="51732" y="58705"/>
                    <a:pt x="27958" y="60076"/>
                    <a:pt x="12687" y="75347"/>
                  </a:cubicBezTo>
                  <a:cubicBezTo>
                    <a:pt x="-4229" y="92263"/>
                    <a:pt x="-4229" y="119878"/>
                    <a:pt x="12687" y="136886"/>
                  </a:cubicBezTo>
                  <a:cubicBezTo>
                    <a:pt x="21191" y="145390"/>
                    <a:pt x="32255" y="149596"/>
                    <a:pt x="43411" y="149596"/>
                  </a:cubicBezTo>
                  <a:cubicBezTo>
                    <a:pt x="54567" y="149596"/>
                    <a:pt x="65722" y="145390"/>
                    <a:pt x="74135" y="136886"/>
                  </a:cubicBezTo>
                  <a:cubicBezTo>
                    <a:pt x="89497" y="121524"/>
                    <a:pt x="90777" y="97658"/>
                    <a:pt x="78433" y="80650"/>
                  </a:cubicBezTo>
                  <a:lnTo>
                    <a:pt x="147744" y="9601"/>
                  </a:lnTo>
                  <a:lnTo>
                    <a:pt x="137960" y="0"/>
                  </a:lnTo>
                  <a:close/>
                  <a:moveTo>
                    <a:pt x="64442" y="127193"/>
                  </a:moveTo>
                  <a:cubicBezTo>
                    <a:pt x="52829" y="138806"/>
                    <a:pt x="33901" y="138806"/>
                    <a:pt x="22380" y="127193"/>
                  </a:cubicBezTo>
                  <a:cubicBezTo>
                    <a:pt x="10767" y="115580"/>
                    <a:pt x="10767" y="96652"/>
                    <a:pt x="22380" y="85131"/>
                  </a:cubicBezTo>
                  <a:cubicBezTo>
                    <a:pt x="28141" y="79370"/>
                    <a:pt x="35822" y="76444"/>
                    <a:pt x="43411" y="76444"/>
                  </a:cubicBezTo>
                  <a:cubicBezTo>
                    <a:pt x="51001" y="76444"/>
                    <a:pt x="58682" y="79370"/>
                    <a:pt x="64442" y="85131"/>
                  </a:cubicBezTo>
                  <a:cubicBezTo>
                    <a:pt x="76055" y="96744"/>
                    <a:pt x="76055" y="115672"/>
                    <a:pt x="64442" y="127193"/>
                  </a:cubicBezTo>
                  <a:close/>
                </a:path>
              </a:pathLst>
            </a:custGeom>
            <a:grp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31" name="Freeform 74">
              <a:extLst>
                <a:ext uri="{FF2B5EF4-FFF2-40B4-BE49-F238E27FC236}">
                  <a16:creationId xmlns:a16="http://schemas.microsoft.com/office/drawing/2014/main" id="{8BA628A1-7CE2-FEEF-F2F4-3B8CCF405B6B}"/>
                </a:ext>
              </a:extLst>
            </p:cNvPr>
            <p:cNvSpPr/>
            <p:nvPr/>
          </p:nvSpPr>
          <p:spPr>
            <a:xfrm>
              <a:off x="2434474" y="1822742"/>
              <a:ext cx="87050" cy="160202"/>
            </a:xfrm>
            <a:custGeom>
              <a:avLst/>
              <a:gdLst>
                <a:gd name="connsiteX0" fmla="*/ 37033 w 87050"/>
                <a:gd name="connsiteY0" fmla="*/ 91 h 160202"/>
                <a:gd name="connsiteX1" fmla="*/ 37033 w 87050"/>
                <a:gd name="connsiteY1" fmla="*/ 73884 h 160202"/>
                <a:gd name="connsiteX2" fmla="*/ 0 w 87050"/>
                <a:gd name="connsiteY2" fmla="*/ 116677 h 160202"/>
                <a:gd name="connsiteX3" fmla="*/ 43525 w 87050"/>
                <a:gd name="connsiteY3" fmla="*/ 160203 h 160202"/>
                <a:gd name="connsiteX4" fmla="*/ 87051 w 87050"/>
                <a:gd name="connsiteY4" fmla="*/ 116677 h 160202"/>
                <a:gd name="connsiteX5" fmla="*/ 50841 w 87050"/>
                <a:gd name="connsiteY5" fmla="*/ 73884 h 160202"/>
                <a:gd name="connsiteX6" fmla="*/ 50841 w 87050"/>
                <a:gd name="connsiteY6" fmla="*/ 0 h 160202"/>
                <a:gd name="connsiteX7" fmla="*/ 37125 w 87050"/>
                <a:gd name="connsiteY7" fmla="*/ 0 h 160202"/>
                <a:gd name="connsiteX8" fmla="*/ 73243 w 87050"/>
                <a:gd name="connsiteY8" fmla="*/ 116769 h 160202"/>
                <a:gd name="connsiteX9" fmla="*/ 43434 w 87050"/>
                <a:gd name="connsiteY9" fmla="*/ 146578 h 160202"/>
                <a:gd name="connsiteX10" fmla="*/ 13625 w 87050"/>
                <a:gd name="connsiteY10" fmla="*/ 116769 h 160202"/>
                <a:gd name="connsiteX11" fmla="*/ 43434 w 87050"/>
                <a:gd name="connsiteY11" fmla="*/ 86959 h 160202"/>
                <a:gd name="connsiteX12" fmla="*/ 73243 w 87050"/>
                <a:gd name="connsiteY12" fmla="*/ 116769 h 16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050" h="160202">
                  <a:moveTo>
                    <a:pt x="37033" y="91"/>
                  </a:moveTo>
                  <a:lnTo>
                    <a:pt x="37033" y="73884"/>
                  </a:lnTo>
                  <a:cubicBezTo>
                    <a:pt x="16093" y="76993"/>
                    <a:pt x="0" y="94915"/>
                    <a:pt x="0" y="116677"/>
                  </a:cubicBezTo>
                  <a:cubicBezTo>
                    <a:pt x="0" y="140635"/>
                    <a:pt x="19477" y="160203"/>
                    <a:pt x="43525" y="160203"/>
                  </a:cubicBezTo>
                  <a:cubicBezTo>
                    <a:pt x="67574" y="160203"/>
                    <a:pt x="87051" y="140726"/>
                    <a:pt x="87051" y="116677"/>
                  </a:cubicBezTo>
                  <a:cubicBezTo>
                    <a:pt x="87051" y="95189"/>
                    <a:pt x="71323" y="77450"/>
                    <a:pt x="50841" y="73884"/>
                  </a:cubicBezTo>
                  <a:lnTo>
                    <a:pt x="50841" y="0"/>
                  </a:lnTo>
                  <a:lnTo>
                    <a:pt x="37125" y="0"/>
                  </a:lnTo>
                  <a:close/>
                  <a:moveTo>
                    <a:pt x="73243" y="116769"/>
                  </a:moveTo>
                  <a:cubicBezTo>
                    <a:pt x="73243" y="133228"/>
                    <a:pt x="59893" y="146578"/>
                    <a:pt x="43434" y="146578"/>
                  </a:cubicBezTo>
                  <a:cubicBezTo>
                    <a:pt x="26975" y="146578"/>
                    <a:pt x="13625" y="133228"/>
                    <a:pt x="13625" y="116769"/>
                  </a:cubicBezTo>
                  <a:cubicBezTo>
                    <a:pt x="13625" y="100310"/>
                    <a:pt x="26975" y="86959"/>
                    <a:pt x="43434" y="86959"/>
                  </a:cubicBezTo>
                  <a:cubicBezTo>
                    <a:pt x="59893" y="86959"/>
                    <a:pt x="73243" y="100310"/>
                    <a:pt x="73243" y="116769"/>
                  </a:cubicBezTo>
                  <a:close/>
                </a:path>
              </a:pathLst>
            </a:custGeom>
            <a:grp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32" name="Freeform 75">
              <a:extLst>
                <a:ext uri="{FF2B5EF4-FFF2-40B4-BE49-F238E27FC236}">
                  <a16:creationId xmlns:a16="http://schemas.microsoft.com/office/drawing/2014/main" id="{24CB078A-AFF0-9CC3-E2F9-E27172FA634F}"/>
                </a:ext>
              </a:extLst>
            </p:cNvPr>
            <p:cNvSpPr/>
            <p:nvPr/>
          </p:nvSpPr>
          <p:spPr>
            <a:xfrm>
              <a:off x="2434383" y="1421595"/>
              <a:ext cx="87050" cy="161300"/>
            </a:xfrm>
            <a:custGeom>
              <a:avLst/>
              <a:gdLst>
                <a:gd name="connsiteX0" fmla="*/ 87051 w 87050"/>
                <a:gd name="connsiteY0" fmla="*/ 43525 h 161300"/>
                <a:gd name="connsiteX1" fmla="*/ 43525 w 87050"/>
                <a:gd name="connsiteY1" fmla="*/ 0 h 161300"/>
                <a:gd name="connsiteX2" fmla="*/ 0 w 87050"/>
                <a:gd name="connsiteY2" fmla="*/ 43525 h 161300"/>
                <a:gd name="connsiteX3" fmla="*/ 36302 w 87050"/>
                <a:gd name="connsiteY3" fmla="*/ 86319 h 161300"/>
                <a:gd name="connsiteX4" fmla="*/ 37033 w 87050"/>
                <a:gd name="connsiteY4" fmla="*/ 161300 h 161300"/>
                <a:gd name="connsiteX5" fmla="*/ 50749 w 87050"/>
                <a:gd name="connsiteY5" fmla="*/ 161300 h 161300"/>
                <a:gd name="connsiteX6" fmla="*/ 50018 w 87050"/>
                <a:gd name="connsiteY6" fmla="*/ 86411 h 161300"/>
                <a:gd name="connsiteX7" fmla="*/ 86959 w 87050"/>
                <a:gd name="connsiteY7" fmla="*/ 43617 h 161300"/>
                <a:gd name="connsiteX8" fmla="*/ 43525 w 87050"/>
                <a:gd name="connsiteY8" fmla="*/ 73335 h 161300"/>
                <a:gd name="connsiteX9" fmla="*/ 13716 w 87050"/>
                <a:gd name="connsiteY9" fmla="*/ 43525 h 161300"/>
                <a:gd name="connsiteX10" fmla="*/ 43525 w 87050"/>
                <a:gd name="connsiteY10" fmla="*/ 13716 h 161300"/>
                <a:gd name="connsiteX11" fmla="*/ 73335 w 87050"/>
                <a:gd name="connsiteY11" fmla="*/ 43525 h 161300"/>
                <a:gd name="connsiteX12" fmla="*/ 43525 w 87050"/>
                <a:gd name="connsiteY12" fmla="*/ 73335 h 16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050" h="161300">
                  <a:moveTo>
                    <a:pt x="87051" y="43525"/>
                  </a:moveTo>
                  <a:cubicBezTo>
                    <a:pt x="87051" y="19568"/>
                    <a:pt x="67574" y="0"/>
                    <a:pt x="43525" y="0"/>
                  </a:cubicBezTo>
                  <a:cubicBezTo>
                    <a:pt x="19477" y="0"/>
                    <a:pt x="0" y="19477"/>
                    <a:pt x="0" y="43525"/>
                  </a:cubicBezTo>
                  <a:cubicBezTo>
                    <a:pt x="0" y="65014"/>
                    <a:pt x="15728" y="82845"/>
                    <a:pt x="36302" y="86319"/>
                  </a:cubicBezTo>
                  <a:lnTo>
                    <a:pt x="37033" y="161300"/>
                  </a:lnTo>
                  <a:lnTo>
                    <a:pt x="50749" y="161300"/>
                  </a:lnTo>
                  <a:cubicBezTo>
                    <a:pt x="50749" y="161300"/>
                    <a:pt x="50018" y="86411"/>
                    <a:pt x="50018" y="86411"/>
                  </a:cubicBezTo>
                  <a:cubicBezTo>
                    <a:pt x="70866" y="83210"/>
                    <a:pt x="86959" y="65288"/>
                    <a:pt x="86959" y="43617"/>
                  </a:cubicBezTo>
                  <a:close/>
                  <a:moveTo>
                    <a:pt x="43525" y="73335"/>
                  </a:moveTo>
                  <a:cubicBezTo>
                    <a:pt x="27158" y="73335"/>
                    <a:pt x="13716" y="59985"/>
                    <a:pt x="13716" y="43525"/>
                  </a:cubicBezTo>
                  <a:cubicBezTo>
                    <a:pt x="13716" y="27066"/>
                    <a:pt x="27066" y="13716"/>
                    <a:pt x="43525" y="13716"/>
                  </a:cubicBezTo>
                  <a:cubicBezTo>
                    <a:pt x="59985" y="13716"/>
                    <a:pt x="73335" y="27066"/>
                    <a:pt x="73335" y="43525"/>
                  </a:cubicBezTo>
                  <a:cubicBezTo>
                    <a:pt x="73335" y="59985"/>
                    <a:pt x="59985" y="73335"/>
                    <a:pt x="43525" y="73335"/>
                  </a:cubicBezTo>
                  <a:close/>
                </a:path>
              </a:pathLst>
            </a:custGeom>
            <a:grp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33" name="Freeform 76">
              <a:extLst>
                <a:ext uri="{FF2B5EF4-FFF2-40B4-BE49-F238E27FC236}">
                  <a16:creationId xmlns:a16="http://schemas.microsoft.com/office/drawing/2014/main" id="{1D7B3CB7-11D0-6B86-0BCE-303AFD5B77DA}"/>
                </a:ext>
              </a:extLst>
            </p:cNvPr>
            <p:cNvSpPr/>
            <p:nvPr/>
          </p:nvSpPr>
          <p:spPr>
            <a:xfrm>
              <a:off x="2266762" y="1493124"/>
              <a:ext cx="147687" cy="146006"/>
            </a:xfrm>
            <a:custGeom>
              <a:avLst/>
              <a:gdLst>
                <a:gd name="connsiteX0" fmla="*/ 74261 w 147687"/>
                <a:gd name="connsiteY0" fmla="*/ 12687 h 146006"/>
                <a:gd name="connsiteX1" fmla="*/ 12722 w 147687"/>
                <a:gd name="connsiteY1" fmla="*/ 12687 h 146006"/>
                <a:gd name="connsiteX2" fmla="*/ 12722 w 147687"/>
                <a:gd name="connsiteY2" fmla="*/ 74226 h 146006"/>
                <a:gd name="connsiteX3" fmla="*/ 43445 w 147687"/>
                <a:gd name="connsiteY3" fmla="*/ 86937 h 146006"/>
                <a:gd name="connsiteX4" fmla="*/ 68866 w 147687"/>
                <a:gd name="connsiteY4" fmla="*/ 78524 h 146006"/>
                <a:gd name="connsiteX5" fmla="*/ 138086 w 147687"/>
                <a:gd name="connsiteY5" fmla="*/ 146007 h 146006"/>
                <a:gd name="connsiteX6" fmla="*/ 147687 w 147687"/>
                <a:gd name="connsiteY6" fmla="*/ 136223 h 146006"/>
                <a:gd name="connsiteX7" fmla="*/ 78558 w 147687"/>
                <a:gd name="connsiteY7" fmla="*/ 68831 h 146006"/>
                <a:gd name="connsiteX8" fmla="*/ 74169 w 147687"/>
                <a:gd name="connsiteY8" fmla="*/ 12687 h 146006"/>
                <a:gd name="connsiteX9" fmla="*/ 64568 w 147687"/>
                <a:gd name="connsiteY9" fmla="*/ 64534 h 146006"/>
                <a:gd name="connsiteX10" fmla="*/ 22506 w 147687"/>
                <a:gd name="connsiteY10" fmla="*/ 64534 h 146006"/>
                <a:gd name="connsiteX11" fmla="*/ 22506 w 147687"/>
                <a:gd name="connsiteY11" fmla="*/ 22471 h 146006"/>
                <a:gd name="connsiteX12" fmla="*/ 43537 w 147687"/>
                <a:gd name="connsiteY12" fmla="*/ 13785 h 146006"/>
                <a:gd name="connsiteX13" fmla="*/ 64568 w 147687"/>
                <a:gd name="connsiteY13" fmla="*/ 22471 h 146006"/>
                <a:gd name="connsiteX14" fmla="*/ 64568 w 147687"/>
                <a:gd name="connsiteY14" fmla="*/ 64534 h 14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7" h="146006">
                  <a:moveTo>
                    <a:pt x="74261" y="12687"/>
                  </a:moveTo>
                  <a:cubicBezTo>
                    <a:pt x="57344" y="-4229"/>
                    <a:pt x="29729" y="-4229"/>
                    <a:pt x="12722" y="12687"/>
                  </a:cubicBezTo>
                  <a:cubicBezTo>
                    <a:pt x="-4286" y="29604"/>
                    <a:pt x="-4195" y="57219"/>
                    <a:pt x="12722" y="74226"/>
                  </a:cubicBezTo>
                  <a:cubicBezTo>
                    <a:pt x="21226" y="82730"/>
                    <a:pt x="32290" y="86937"/>
                    <a:pt x="43445" y="86937"/>
                  </a:cubicBezTo>
                  <a:cubicBezTo>
                    <a:pt x="52407" y="86937"/>
                    <a:pt x="61368" y="84010"/>
                    <a:pt x="68866" y="78524"/>
                  </a:cubicBezTo>
                  <a:lnTo>
                    <a:pt x="138086" y="146007"/>
                  </a:lnTo>
                  <a:lnTo>
                    <a:pt x="147687" y="136223"/>
                  </a:lnTo>
                  <a:lnTo>
                    <a:pt x="78558" y="68831"/>
                  </a:lnTo>
                  <a:cubicBezTo>
                    <a:pt x="90811" y="51824"/>
                    <a:pt x="89440" y="28049"/>
                    <a:pt x="74169" y="12687"/>
                  </a:cubicBezTo>
                  <a:close/>
                  <a:moveTo>
                    <a:pt x="64568" y="64534"/>
                  </a:moveTo>
                  <a:cubicBezTo>
                    <a:pt x="52955" y="76147"/>
                    <a:pt x="34027" y="76147"/>
                    <a:pt x="22506" y="64534"/>
                  </a:cubicBezTo>
                  <a:cubicBezTo>
                    <a:pt x="10984" y="52921"/>
                    <a:pt x="10893" y="33993"/>
                    <a:pt x="22506" y="22471"/>
                  </a:cubicBezTo>
                  <a:cubicBezTo>
                    <a:pt x="28266" y="16711"/>
                    <a:pt x="35947" y="13785"/>
                    <a:pt x="43537" y="13785"/>
                  </a:cubicBezTo>
                  <a:cubicBezTo>
                    <a:pt x="51126" y="13785"/>
                    <a:pt x="58807" y="16711"/>
                    <a:pt x="64568" y="22471"/>
                  </a:cubicBezTo>
                  <a:cubicBezTo>
                    <a:pt x="76181" y="34084"/>
                    <a:pt x="76181" y="53012"/>
                    <a:pt x="64568" y="64534"/>
                  </a:cubicBezTo>
                  <a:close/>
                </a:path>
              </a:pathLst>
            </a:custGeom>
            <a:grp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34" name="Freeform 77">
              <a:extLst>
                <a:ext uri="{FF2B5EF4-FFF2-40B4-BE49-F238E27FC236}">
                  <a16:creationId xmlns:a16="http://schemas.microsoft.com/office/drawing/2014/main" id="{F68FA68C-AB73-398F-70D0-D03D96A97567}"/>
                </a:ext>
              </a:extLst>
            </p:cNvPr>
            <p:cNvSpPr/>
            <p:nvPr/>
          </p:nvSpPr>
          <p:spPr>
            <a:xfrm>
              <a:off x="2542099" y="1766598"/>
              <a:ext cx="147744" cy="149595"/>
            </a:xfrm>
            <a:custGeom>
              <a:avLst/>
              <a:gdLst>
                <a:gd name="connsiteX0" fmla="*/ 79004 w 147744"/>
                <a:gd name="connsiteY0" fmla="*/ 70957 h 149595"/>
                <a:gd name="connsiteX1" fmla="*/ 9784 w 147744"/>
                <a:gd name="connsiteY1" fmla="*/ 0 h 149595"/>
                <a:gd name="connsiteX2" fmla="*/ 0 w 147744"/>
                <a:gd name="connsiteY2" fmla="*/ 9601 h 149595"/>
                <a:gd name="connsiteX3" fmla="*/ 69312 w 147744"/>
                <a:gd name="connsiteY3" fmla="*/ 80650 h 149595"/>
                <a:gd name="connsiteX4" fmla="*/ 73609 w 147744"/>
                <a:gd name="connsiteY4" fmla="*/ 136886 h 149595"/>
                <a:gd name="connsiteX5" fmla="*/ 104333 w 147744"/>
                <a:gd name="connsiteY5" fmla="*/ 149596 h 149595"/>
                <a:gd name="connsiteX6" fmla="*/ 135057 w 147744"/>
                <a:gd name="connsiteY6" fmla="*/ 136886 h 149595"/>
                <a:gd name="connsiteX7" fmla="*/ 135057 w 147744"/>
                <a:gd name="connsiteY7" fmla="*/ 75347 h 149595"/>
                <a:gd name="connsiteX8" fmla="*/ 79004 w 147744"/>
                <a:gd name="connsiteY8" fmla="*/ 70957 h 149595"/>
                <a:gd name="connsiteX9" fmla="*/ 125364 w 147744"/>
                <a:gd name="connsiteY9" fmla="*/ 127193 h 149595"/>
                <a:gd name="connsiteX10" fmla="*/ 83302 w 147744"/>
                <a:gd name="connsiteY10" fmla="*/ 127193 h 149595"/>
                <a:gd name="connsiteX11" fmla="*/ 83302 w 147744"/>
                <a:gd name="connsiteY11" fmla="*/ 85131 h 149595"/>
                <a:gd name="connsiteX12" fmla="*/ 104333 w 147744"/>
                <a:gd name="connsiteY12" fmla="*/ 76444 h 149595"/>
                <a:gd name="connsiteX13" fmla="*/ 125364 w 147744"/>
                <a:gd name="connsiteY13" fmla="*/ 85131 h 149595"/>
                <a:gd name="connsiteX14" fmla="*/ 125364 w 147744"/>
                <a:gd name="connsiteY14" fmla="*/ 127193 h 14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744" h="149595">
                  <a:moveTo>
                    <a:pt x="79004" y="70957"/>
                  </a:moveTo>
                  <a:lnTo>
                    <a:pt x="9784" y="0"/>
                  </a:lnTo>
                  <a:lnTo>
                    <a:pt x="0" y="9601"/>
                  </a:lnTo>
                  <a:lnTo>
                    <a:pt x="69312" y="80650"/>
                  </a:lnTo>
                  <a:cubicBezTo>
                    <a:pt x="56967" y="97658"/>
                    <a:pt x="58339" y="121524"/>
                    <a:pt x="73609" y="136886"/>
                  </a:cubicBezTo>
                  <a:cubicBezTo>
                    <a:pt x="82113" y="145390"/>
                    <a:pt x="93177" y="149596"/>
                    <a:pt x="104333" y="149596"/>
                  </a:cubicBezTo>
                  <a:cubicBezTo>
                    <a:pt x="115489" y="149596"/>
                    <a:pt x="126644" y="145390"/>
                    <a:pt x="135057" y="136886"/>
                  </a:cubicBezTo>
                  <a:cubicBezTo>
                    <a:pt x="151973" y="119969"/>
                    <a:pt x="151973" y="92354"/>
                    <a:pt x="135057" y="75347"/>
                  </a:cubicBezTo>
                  <a:cubicBezTo>
                    <a:pt x="119786" y="60076"/>
                    <a:pt x="95921" y="58705"/>
                    <a:pt x="79004" y="70957"/>
                  </a:cubicBezTo>
                  <a:close/>
                  <a:moveTo>
                    <a:pt x="125364" y="127193"/>
                  </a:moveTo>
                  <a:cubicBezTo>
                    <a:pt x="113751" y="138806"/>
                    <a:pt x="94915" y="138806"/>
                    <a:pt x="83302" y="127193"/>
                  </a:cubicBezTo>
                  <a:cubicBezTo>
                    <a:pt x="71689" y="115580"/>
                    <a:pt x="71689" y="96652"/>
                    <a:pt x="83302" y="85131"/>
                  </a:cubicBezTo>
                  <a:cubicBezTo>
                    <a:pt x="89063" y="79370"/>
                    <a:pt x="96744" y="76444"/>
                    <a:pt x="104333" y="76444"/>
                  </a:cubicBezTo>
                  <a:cubicBezTo>
                    <a:pt x="111923" y="76444"/>
                    <a:pt x="119604" y="79370"/>
                    <a:pt x="125364" y="85131"/>
                  </a:cubicBezTo>
                  <a:cubicBezTo>
                    <a:pt x="136977" y="96744"/>
                    <a:pt x="136977" y="115672"/>
                    <a:pt x="125364" y="127193"/>
                  </a:cubicBezTo>
                  <a:close/>
                </a:path>
              </a:pathLst>
            </a:custGeom>
            <a:grp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35" name="Freeform 78">
              <a:extLst>
                <a:ext uri="{FF2B5EF4-FFF2-40B4-BE49-F238E27FC236}">
                  <a16:creationId xmlns:a16="http://schemas.microsoft.com/office/drawing/2014/main" id="{6C3BE70E-939A-FD16-8755-E404032D9887}"/>
                </a:ext>
              </a:extLst>
            </p:cNvPr>
            <p:cNvSpPr/>
            <p:nvPr/>
          </p:nvSpPr>
          <p:spPr>
            <a:xfrm>
              <a:off x="2376158" y="1599926"/>
              <a:ext cx="204414" cy="204436"/>
            </a:xfrm>
            <a:custGeom>
              <a:avLst/>
              <a:gdLst>
                <a:gd name="connsiteX0" fmla="*/ 1989 w 204414"/>
                <a:gd name="connsiteY0" fmla="*/ 107053 h 204436"/>
                <a:gd name="connsiteX1" fmla="*/ 97361 w 204414"/>
                <a:gd name="connsiteY1" fmla="*/ 202425 h 204436"/>
                <a:gd name="connsiteX2" fmla="*/ 102207 w 204414"/>
                <a:gd name="connsiteY2" fmla="*/ 204437 h 204436"/>
                <a:gd name="connsiteX3" fmla="*/ 107053 w 204414"/>
                <a:gd name="connsiteY3" fmla="*/ 202425 h 204436"/>
                <a:gd name="connsiteX4" fmla="*/ 202425 w 204414"/>
                <a:gd name="connsiteY4" fmla="*/ 107053 h 204436"/>
                <a:gd name="connsiteX5" fmla="*/ 202425 w 204414"/>
                <a:gd name="connsiteY5" fmla="*/ 97361 h 204436"/>
                <a:gd name="connsiteX6" fmla="*/ 107053 w 204414"/>
                <a:gd name="connsiteY6" fmla="*/ 1989 h 204436"/>
                <a:gd name="connsiteX7" fmla="*/ 97361 w 204414"/>
                <a:gd name="connsiteY7" fmla="*/ 1989 h 204436"/>
                <a:gd name="connsiteX8" fmla="*/ 1989 w 204414"/>
                <a:gd name="connsiteY8" fmla="*/ 97361 h 204436"/>
                <a:gd name="connsiteX9" fmla="*/ 1989 w 204414"/>
                <a:gd name="connsiteY9" fmla="*/ 107053 h 204436"/>
                <a:gd name="connsiteX10" fmla="*/ 102207 w 204414"/>
                <a:gd name="connsiteY10" fmla="*/ 16528 h 204436"/>
                <a:gd name="connsiteX11" fmla="*/ 187886 w 204414"/>
                <a:gd name="connsiteY11" fmla="*/ 102207 h 204436"/>
                <a:gd name="connsiteX12" fmla="*/ 102207 w 204414"/>
                <a:gd name="connsiteY12" fmla="*/ 187886 h 204436"/>
                <a:gd name="connsiteX13" fmla="*/ 16528 w 204414"/>
                <a:gd name="connsiteY13" fmla="*/ 102207 h 204436"/>
                <a:gd name="connsiteX14" fmla="*/ 102207 w 204414"/>
                <a:gd name="connsiteY14" fmla="*/ 16528 h 20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414" h="204436">
                  <a:moveTo>
                    <a:pt x="1989" y="107053"/>
                  </a:moveTo>
                  <a:lnTo>
                    <a:pt x="97361" y="202425"/>
                  </a:lnTo>
                  <a:cubicBezTo>
                    <a:pt x="98732" y="203797"/>
                    <a:pt x="100470" y="204437"/>
                    <a:pt x="102207" y="204437"/>
                  </a:cubicBezTo>
                  <a:cubicBezTo>
                    <a:pt x="103944" y="204437"/>
                    <a:pt x="105682" y="203797"/>
                    <a:pt x="107053" y="202425"/>
                  </a:cubicBezTo>
                  <a:lnTo>
                    <a:pt x="202425" y="107053"/>
                  </a:lnTo>
                  <a:cubicBezTo>
                    <a:pt x="205077" y="104402"/>
                    <a:pt x="205077" y="100013"/>
                    <a:pt x="202425" y="97361"/>
                  </a:cubicBezTo>
                  <a:lnTo>
                    <a:pt x="107053" y="1989"/>
                  </a:lnTo>
                  <a:cubicBezTo>
                    <a:pt x="104402" y="-663"/>
                    <a:pt x="100012" y="-663"/>
                    <a:pt x="97361" y="1989"/>
                  </a:cubicBezTo>
                  <a:lnTo>
                    <a:pt x="1989" y="97361"/>
                  </a:lnTo>
                  <a:cubicBezTo>
                    <a:pt x="-663" y="100013"/>
                    <a:pt x="-663" y="104402"/>
                    <a:pt x="1989" y="107053"/>
                  </a:cubicBezTo>
                  <a:close/>
                  <a:moveTo>
                    <a:pt x="102207" y="16528"/>
                  </a:moveTo>
                  <a:lnTo>
                    <a:pt x="187886" y="102207"/>
                  </a:lnTo>
                  <a:lnTo>
                    <a:pt x="102207" y="187886"/>
                  </a:lnTo>
                  <a:lnTo>
                    <a:pt x="16528" y="102207"/>
                  </a:lnTo>
                  <a:lnTo>
                    <a:pt x="102207" y="16528"/>
                  </a:lnTo>
                  <a:close/>
                </a:path>
              </a:pathLst>
            </a:custGeom>
            <a:grpFill/>
            <a:ln w="6350" cap="flat">
              <a:solidFill>
                <a:schemeClr val="bg2"/>
              </a:solidFill>
              <a:prstDash val="solid"/>
              <a:miter/>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grpSp>
      <p:grpSp>
        <p:nvGrpSpPr>
          <p:cNvPr id="36" name="Graphic 16">
            <a:extLst>
              <a:ext uri="{FF2B5EF4-FFF2-40B4-BE49-F238E27FC236}">
                <a16:creationId xmlns:a16="http://schemas.microsoft.com/office/drawing/2014/main" id="{A3DD80B1-1CED-3BE7-6AEA-5F8D82509A56}"/>
              </a:ext>
            </a:extLst>
          </p:cNvPr>
          <p:cNvGrpSpPr>
            <a:grpSpLocks noChangeAspect="1"/>
          </p:cNvGrpSpPr>
          <p:nvPr/>
        </p:nvGrpSpPr>
        <p:grpSpPr>
          <a:xfrm>
            <a:off x="6666523" y="887196"/>
            <a:ext cx="434410" cy="312949"/>
            <a:chOff x="2075557" y="764097"/>
            <a:chExt cx="4990362" cy="3612814"/>
          </a:xfrm>
          <a:solidFill>
            <a:schemeClr val="accent3"/>
          </a:solidFill>
        </p:grpSpPr>
        <p:sp>
          <p:nvSpPr>
            <p:cNvPr id="37" name="Freeform 18">
              <a:extLst>
                <a:ext uri="{FF2B5EF4-FFF2-40B4-BE49-F238E27FC236}">
                  <a16:creationId xmlns:a16="http://schemas.microsoft.com/office/drawing/2014/main" id="{B5F691BE-62F2-E7C4-1CC2-7D8E5716EB54}"/>
                </a:ext>
              </a:extLst>
            </p:cNvPr>
            <p:cNvSpPr/>
            <p:nvPr/>
          </p:nvSpPr>
          <p:spPr>
            <a:xfrm flipV="1">
              <a:off x="5099365" y="2222021"/>
              <a:ext cx="1956523" cy="712015"/>
            </a:xfrm>
            <a:custGeom>
              <a:avLst/>
              <a:gdLst>
                <a:gd name="connsiteX0" fmla="*/ 444 w 1956523"/>
                <a:gd name="connsiteY0" fmla="*/ 712393 h 712015"/>
                <a:gd name="connsiteX1" fmla="*/ 59545 w 1956523"/>
                <a:gd name="connsiteY1" fmla="*/ 640821 h 712015"/>
                <a:gd name="connsiteX2" fmla="*/ 1418882 w 1956523"/>
                <a:gd name="connsiteY2" fmla="*/ 378 h 712015"/>
                <a:gd name="connsiteX3" fmla="*/ 1956967 w 1956523"/>
                <a:gd name="connsiteY3" fmla="*/ 378 h 712015"/>
              </a:gdLst>
              <a:ahLst/>
              <a:cxnLst>
                <a:cxn ang="0">
                  <a:pos x="connsiteX0" y="connsiteY0"/>
                </a:cxn>
                <a:cxn ang="0">
                  <a:pos x="connsiteX1" y="connsiteY1"/>
                </a:cxn>
                <a:cxn ang="0">
                  <a:pos x="connsiteX2" y="connsiteY2"/>
                </a:cxn>
                <a:cxn ang="0">
                  <a:pos x="connsiteX3" y="connsiteY3"/>
                </a:cxn>
              </a:cxnLst>
              <a:rect l="l" t="t" r="r" b="b"/>
              <a:pathLst>
                <a:path w="1956523" h="712015">
                  <a:moveTo>
                    <a:pt x="444" y="712393"/>
                  </a:moveTo>
                  <a:lnTo>
                    <a:pt x="59545" y="640821"/>
                  </a:lnTo>
                  <a:cubicBezTo>
                    <a:pt x="394422" y="235236"/>
                    <a:pt x="892916" y="378"/>
                    <a:pt x="1418882" y="378"/>
                  </a:cubicBezTo>
                  <a:lnTo>
                    <a:pt x="1956967" y="378"/>
                  </a:ln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38" name="Freeform 19">
              <a:extLst>
                <a:ext uri="{FF2B5EF4-FFF2-40B4-BE49-F238E27FC236}">
                  <a16:creationId xmlns:a16="http://schemas.microsoft.com/office/drawing/2014/main" id="{E7A93035-FE2C-FFCD-9AF6-D24D2D6F8A76}"/>
                </a:ext>
              </a:extLst>
            </p:cNvPr>
            <p:cNvSpPr/>
            <p:nvPr/>
          </p:nvSpPr>
          <p:spPr>
            <a:xfrm flipV="1">
              <a:off x="2075557" y="1549581"/>
              <a:ext cx="2800105" cy="1384465"/>
            </a:xfrm>
            <a:custGeom>
              <a:avLst/>
              <a:gdLst>
                <a:gd name="connsiteX0" fmla="*/ 56 w 2800105"/>
                <a:gd name="connsiteY0" fmla="*/ 229 h 1384465"/>
                <a:gd name="connsiteX1" fmla="*/ 530682 w 2800105"/>
                <a:gd name="connsiteY1" fmla="*/ 229 h 1384465"/>
                <a:gd name="connsiteX2" fmla="*/ 1213187 w 2800105"/>
                <a:gd name="connsiteY2" fmla="*/ 679922 h 1384465"/>
                <a:gd name="connsiteX3" fmla="*/ 1616352 w 2800105"/>
                <a:gd name="connsiteY3" fmla="*/ 1299842 h 1384465"/>
                <a:gd name="connsiteX4" fmla="*/ 1616362 w 2800105"/>
                <a:gd name="connsiteY4" fmla="*/ 1299842 h 1384465"/>
                <a:gd name="connsiteX5" fmla="*/ 2759064 w 2800105"/>
                <a:gd name="connsiteY5" fmla="*/ 1032943 h 1384465"/>
                <a:gd name="connsiteX6" fmla="*/ 2800162 w 2800105"/>
                <a:gd name="connsiteY6" fmla="*/ 983159 h 138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05" h="1384465">
                  <a:moveTo>
                    <a:pt x="56" y="229"/>
                  </a:moveTo>
                  <a:lnTo>
                    <a:pt x="530682" y="229"/>
                  </a:lnTo>
                  <a:cubicBezTo>
                    <a:pt x="906515" y="229"/>
                    <a:pt x="1211640" y="304089"/>
                    <a:pt x="1213187" y="679922"/>
                  </a:cubicBezTo>
                  <a:cubicBezTo>
                    <a:pt x="1214301" y="947775"/>
                    <a:pt x="1371974" y="1190204"/>
                    <a:pt x="1616352" y="1299842"/>
                  </a:cubicBezTo>
                  <a:lnTo>
                    <a:pt x="1616362" y="1299842"/>
                  </a:lnTo>
                  <a:cubicBezTo>
                    <a:pt x="2013914" y="1478179"/>
                    <a:pt x="2481642" y="1368934"/>
                    <a:pt x="2759064" y="1032943"/>
                  </a:cubicBezTo>
                  <a:lnTo>
                    <a:pt x="2800162" y="983159"/>
                  </a:ln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39" name="Freeform 20">
              <a:extLst>
                <a:ext uri="{FF2B5EF4-FFF2-40B4-BE49-F238E27FC236}">
                  <a16:creationId xmlns:a16="http://schemas.microsoft.com/office/drawing/2014/main" id="{A7B6CF60-B92D-CD35-68DA-3B93470E200C}"/>
                </a:ext>
              </a:extLst>
            </p:cNvPr>
            <p:cNvSpPr/>
            <p:nvPr/>
          </p:nvSpPr>
          <p:spPr>
            <a:xfrm flipV="1">
              <a:off x="6774731" y="2632818"/>
              <a:ext cx="291188" cy="301229"/>
            </a:xfrm>
            <a:custGeom>
              <a:avLst/>
              <a:gdLst>
                <a:gd name="connsiteX0" fmla="*/ 639 w 291188"/>
                <a:gd name="connsiteY0" fmla="*/ 301614 h 301229"/>
                <a:gd name="connsiteX1" fmla="*/ 291827 w 291188"/>
                <a:gd name="connsiteY1" fmla="*/ 385 h 301229"/>
              </a:gdLst>
              <a:ahLst/>
              <a:cxnLst>
                <a:cxn ang="0">
                  <a:pos x="connsiteX0" y="connsiteY0"/>
                </a:cxn>
                <a:cxn ang="0">
                  <a:pos x="connsiteX1" y="connsiteY1"/>
                </a:cxn>
              </a:cxnLst>
              <a:rect l="l" t="t" r="r" b="b"/>
              <a:pathLst>
                <a:path w="291188" h="301229">
                  <a:moveTo>
                    <a:pt x="639" y="301614"/>
                  </a:moveTo>
                  <a:lnTo>
                    <a:pt x="291827" y="385"/>
                  </a:ln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40" name="Freeform 21">
              <a:extLst>
                <a:ext uri="{FF2B5EF4-FFF2-40B4-BE49-F238E27FC236}">
                  <a16:creationId xmlns:a16="http://schemas.microsoft.com/office/drawing/2014/main" id="{DBEFB0DC-EE37-8646-2873-17CE657EB825}"/>
                </a:ext>
              </a:extLst>
            </p:cNvPr>
            <p:cNvSpPr/>
            <p:nvPr/>
          </p:nvSpPr>
          <p:spPr>
            <a:xfrm flipV="1">
              <a:off x="6774731" y="2934047"/>
              <a:ext cx="291188" cy="301229"/>
            </a:xfrm>
            <a:custGeom>
              <a:avLst/>
              <a:gdLst>
                <a:gd name="connsiteX0" fmla="*/ 639 w 291188"/>
                <a:gd name="connsiteY0" fmla="*/ 395 h 301229"/>
                <a:gd name="connsiteX1" fmla="*/ 291827 w 291188"/>
                <a:gd name="connsiteY1" fmla="*/ 301624 h 301229"/>
              </a:gdLst>
              <a:ahLst/>
              <a:cxnLst>
                <a:cxn ang="0">
                  <a:pos x="connsiteX0" y="connsiteY0"/>
                </a:cxn>
                <a:cxn ang="0">
                  <a:pos x="connsiteX1" y="connsiteY1"/>
                </a:cxn>
              </a:cxnLst>
              <a:rect l="l" t="t" r="r" b="b"/>
              <a:pathLst>
                <a:path w="291188" h="301229">
                  <a:moveTo>
                    <a:pt x="639" y="395"/>
                  </a:moveTo>
                  <a:lnTo>
                    <a:pt x="291827" y="301624"/>
                  </a:ln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41" name="Freeform 22">
              <a:extLst>
                <a:ext uri="{FF2B5EF4-FFF2-40B4-BE49-F238E27FC236}">
                  <a16:creationId xmlns:a16="http://schemas.microsoft.com/office/drawing/2014/main" id="{6FEEADB8-70F7-3010-F909-9AC565617328}"/>
                </a:ext>
              </a:extLst>
            </p:cNvPr>
            <p:cNvSpPr/>
            <p:nvPr/>
          </p:nvSpPr>
          <p:spPr>
            <a:xfrm flipV="1">
              <a:off x="3859542" y="1632539"/>
              <a:ext cx="2133795" cy="1706901"/>
            </a:xfrm>
            <a:custGeom>
              <a:avLst/>
              <a:gdLst>
                <a:gd name="connsiteX0" fmla="*/ 1796855 w 2133795"/>
                <a:gd name="connsiteY0" fmla="*/ 245 h 1706901"/>
                <a:gd name="connsiteX1" fmla="*/ 2122413 w 2133795"/>
                <a:gd name="connsiteY1" fmla="*/ 490988 h 1706901"/>
                <a:gd name="connsiteX2" fmla="*/ 1961758 w 2133795"/>
                <a:gd name="connsiteY2" fmla="*/ 1223978 h 1706901"/>
                <a:gd name="connsiteX3" fmla="*/ 937579 w 2133795"/>
                <a:gd name="connsiteY3" fmla="*/ 1705945 h 1706901"/>
                <a:gd name="connsiteX4" fmla="*/ 64014 w 2133795"/>
                <a:gd name="connsiteY4" fmla="*/ 1193856 h 1706901"/>
                <a:gd name="connsiteX5" fmla="*/ 234711 w 2133795"/>
                <a:gd name="connsiteY5" fmla="*/ 260045 h 170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795" h="1706901">
                  <a:moveTo>
                    <a:pt x="1796855" y="245"/>
                  </a:moveTo>
                  <a:cubicBezTo>
                    <a:pt x="1969871" y="127635"/>
                    <a:pt x="2091236" y="294546"/>
                    <a:pt x="2122413" y="490988"/>
                  </a:cubicBezTo>
                  <a:cubicBezTo>
                    <a:pt x="2183603" y="876561"/>
                    <a:pt x="1989130" y="1182308"/>
                    <a:pt x="1961758" y="1223978"/>
                  </a:cubicBezTo>
                  <a:cubicBezTo>
                    <a:pt x="1621700" y="1741440"/>
                    <a:pt x="972029" y="1708284"/>
                    <a:pt x="937579" y="1705945"/>
                  </a:cubicBezTo>
                  <a:cubicBezTo>
                    <a:pt x="830743" y="1698675"/>
                    <a:pt x="264061" y="1660138"/>
                    <a:pt x="64014" y="1193856"/>
                  </a:cubicBezTo>
                  <a:cubicBezTo>
                    <a:pt x="-63365" y="896974"/>
                    <a:pt x="4351" y="534947"/>
                    <a:pt x="234711" y="260045"/>
                  </a:cubicBez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42" name="Freeform 23">
              <a:extLst>
                <a:ext uri="{FF2B5EF4-FFF2-40B4-BE49-F238E27FC236}">
                  <a16:creationId xmlns:a16="http://schemas.microsoft.com/office/drawing/2014/main" id="{74E43E0B-CCD5-4EF6-52C8-D050CBED2336}"/>
                </a:ext>
              </a:extLst>
            </p:cNvPr>
            <p:cNvSpPr/>
            <p:nvPr/>
          </p:nvSpPr>
          <p:spPr>
            <a:xfrm flipV="1">
              <a:off x="3226709" y="3374302"/>
              <a:ext cx="2120357" cy="805698"/>
            </a:xfrm>
            <a:custGeom>
              <a:avLst/>
              <a:gdLst>
                <a:gd name="connsiteX0" fmla="*/ 170626 w 2120357"/>
                <a:gd name="connsiteY0" fmla="*/ 461 h 805698"/>
                <a:gd name="connsiteX1" fmla="*/ 124266 w 2120357"/>
                <a:gd name="connsiteY1" fmla="*/ 46519 h 805698"/>
                <a:gd name="connsiteX2" fmla="*/ 887380 w 2120357"/>
                <a:gd name="connsiteY2" fmla="*/ 709223 h 805698"/>
                <a:gd name="connsiteX3" fmla="*/ 2120572 w 2120357"/>
                <a:gd name="connsiteY3" fmla="*/ 674813 h 805698"/>
              </a:gdLst>
              <a:ahLst/>
              <a:cxnLst>
                <a:cxn ang="0">
                  <a:pos x="connsiteX0" y="connsiteY0"/>
                </a:cxn>
                <a:cxn ang="0">
                  <a:pos x="connsiteX1" y="connsiteY1"/>
                </a:cxn>
                <a:cxn ang="0">
                  <a:pos x="connsiteX2" y="connsiteY2"/>
                </a:cxn>
                <a:cxn ang="0">
                  <a:pos x="connsiteX3" y="connsiteY3"/>
                </a:cxn>
              </a:cxnLst>
              <a:rect l="l" t="t" r="r" b="b"/>
              <a:pathLst>
                <a:path w="2120357" h="805698">
                  <a:moveTo>
                    <a:pt x="170626" y="461"/>
                  </a:moveTo>
                  <a:cubicBezTo>
                    <a:pt x="154470" y="14951"/>
                    <a:pt x="138997" y="30303"/>
                    <a:pt x="124266" y="46519"/>
                  </a:cubicBezTo>
                  <a:cubicBezTo>
                    <a:pt x="-236325" y="443670"/>
                    <a:pt x="241304" y="1041770"/>
                    <a:pt x="887380" y="709223"/>
                  </a:cubicBezTo>
                  <a:cubicBezTo>
                    <a:pt x="1254438" y="520293"/>
                    <a:pt x="1736907" y="527331"/>
                    <a:pt x="2120572" y="674813"/>
                  </a:cubicBez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43" name="Freeform 24">
              <a:extLst>
                <a:ext uri="{FF2B5EF4-FFF2-40B4-BE49-F238E27FC236}">
                  <a16:creationId xmlns:a16="http://schemas.microsoft.com/office/drawing/2014/main" id="{52FBB2B4-583C-649C-772E-8BFBBE7B6408}"/>
                </a:ext>
              </a:extLst>
            </p:cNvPr>
            <p:cNvSpPr/>
            <p:nvPr/>
          </p:nvSpPr>
          <p:spPr>
            <a:xfrm flipV="1">
              <a:off x="2955328" y="959831"/>
              <a:ext cx="1971177" cy="3414018"/>
            </a:xfrm>
            <a:custGeom>
              <a:avLst/>
              <a:gdLst>
                <a:gd name="connsiteX0" fmla="*/ 663842 w 1971177"/>
                <a:gd name="connsiteY0" fmla="*/ 3414542 h 3414018"/>
                <a:gd name="connsiteX1" fmla="*/ 124551 w 1971177"/>
                <a:gd name="connsiteY1" fmla="*/ 2921370 h 3414018"/>
                <a:gd name="connsiteX2" fmla="*/ 164715 w 1971177"/>
                <a:gd name="connsiteY2" fmla="*/ 1826904 h 3414018"/>
                <a:gd name="connsiteX3" fmla="*/ 1138689 w 1971177"/>
                <a:gd name="connsiteY3" fmla="*/ 1294733 h 3414018"/>
                <a:gd name="connsiteX4" fmla="*/ 1952008 w 1971177"/>
                <a:gd name="connsiteY4" fmla="*/ 903135 h 3414018"/>
                <a:gd name="connsiteX5" fmla="*/ 752805 w 1971177"/>
                <a:gd name="connsiteY5" fmla="*/ 32372 h 341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1177" h="3414018">
                  <a:moveTo>
                    <a:pt x="663842" y="3414542"/>
                  </a:moveTo>
                  <a:cubicBezTo>
                    <a:pt x="429556" y="3299654"/>
                    <a:pt x="236588" y="3134751"/>
                    <a:pt x="124551" y="2921370"/>
                  </a:cubicBezTo>
                  <a:cubicBezTo>
                    <a:pt x="-40271" y="2607469"/>
                    <a:pt x="-55132" y="2140765"/>
                    <a:pt x="164715" y="1826904"/>
                  </a:cubicBezTo>
                  <a:cubicBezTo>
                    <a:pt x="259652" y="1691361"/>
                    <a:pt x="456927" y="1256145"/>
                    <a:pt x="1138689" y="1294733"/>
                  </a:cubicBezTo>
                  <a:cubicBezTo>
                    <a:pt x="1670851" y="1324856"/>
                    <a:pt x="1909675" y="1079133"/>
                    <a:pt x="1952008" y="903135"/>
                  </a:cubicBezTo>
                  <a:cubicBezTo>
                    <a:pt x="2105273" y="265905"/>
                    <a:pt x="1317137" y="-115732"/>
                    <a:pt x="752805" y="32372"/>
                  </a:cubicBez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44" name="Freeform 25">
              <a:extLst>
                <a:ext uri="{FF2B5EF4-FFF2-40B4-BE49-F238E27FC236}">
                  <a16:creationId xmlns:a16="http://schemas.microsoft.com/office/drawing/2014/main" id="{B5BC7CB6-7026-C830-9526-7685128F85D4}"/>
                </a:ext>
              </a:extLst>
            </p:cNvPr>
            <p:cNvSpPr/>
            <p:nvPr/>
          </p:nvSpPr>
          <p:spPr>
            <a:xfrm flipV="1">
              <a:off x="3923095" y="764097"/>
              <a:ext cx="2001724" cy="1936352"/>
            </a:xfrm>
            <a:custGeom>
              <a:avLst/>
              <a:gdLst>
                <a:gd name="connsiteX0" fmla="*/ 289 w 2001724"/>
                <a:gd name="connsiteY0" fmla="*/ 554809 h 1936352"/>
                <a:gd name="connsiteX1" fmla="*/ 632870 w 2001724"/>
                <a:gd name="connsiteY1" fmla="*/ 32678 h 1936352"/>
                <a:gd name="connsiteX2" fmla="*/ 1998442 w 2001724"/>
                <a:gd name="connsiteY2" fmla="*/ 866079 h 1936352"/>
                <a:gd name="connsiteX3" fmla="*/ 1737377 w 2001724"/>
                <a:gd name="connsiteY3" fmla="*/ 1528783 h 1936352"/>
                <a:gd name="connsiteX4" fmla="*/ 25250 w 2001724"/>
                <a:gd name="connsiteY4" fmla="*/ 1863087 h 193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724" h="1936352">
                  <a:moveTo>
                    <a:pt x="289" y="554809"/>
                  </a:moveTo>
                  <a:cubicBezTo>
                    <a:pt x="62302" y="447712"/>
                    <a:pt x="262699" y="133791"/>
                    <a:pt x="632870" y="32678"/>
                  </a:cubicBezTo>
                  <a:cubicBezTo>
                    <a:pt x="1226341" y="-129433"/>
                    <a:pt x="1942513" y="341167"/>
                    <a:pt x="1998442" y="866079"/>
                  </a:cubicBezTo>
                  <a:cubicBezTo>
                    <a:pt x="2035232" y="1211327"/>
                    <a:pt x="1776597" y="1488016"/>
                    <a:pt x="1737377" y="1528783"/>
                  </a:cubicBezTo>
                  <a:cubicBezTo>
                    <a:pt x="1360720" y="1920320"/>
                    <a:pt x="629717" y="2025590"/>
                    <a:pt x="25250" y="1863087"/>
                  </a:cubicBez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45" name="Freeform 26">
              <a:extLst>
                <a:ext uri="{FF2B5EF4-FFF2-40B4-BE49-F238E27FC236}">
                  <a16:creationId xmlns:a16="http://schemas.microsoft.com/office/drawing/2014/main" id="{42D4CC23-D6B7-4FF8-E9EA-0EB0954CCE2E}"/>
                </a:ext>
              </a:extLst>
            </p:cNvPr>
            <p:cNvSpPr/>
            <p:nvPr/>
          </p:nvSpPr>
          <p:spPr>
            <a:xfrm flipV="1">
              <a:off x="4087450" y="2850405"/>
              <a:ext cx="2112147" cy="1526506"/>
            </a:xfrm>
            <a:custGeom>
              <a:avLst/>
              <a:gdLst>
                <a:gd name="connsiteX0" fmla="*/ 1894274 w 2112147"/>
                <a:gd name="connsiteY0" fmla="*/ 1527062 h 1526506"/>
                <a:gd name="connsiteX1" fmla="*/ 1854382 w 2112147"/>
                <a:gd name="connsiteY1" fmla="*/ 343934 h 1526506"/>
                <a:gd name="connsiteX2" fmla="*/ 418523 w 2112147"/>
                <a:gd name="connsiteY2" fmla="*/ 203361 h 1526506"/>
                <a:gd name="connsiteX3" fmla="*/ 6843 w 2112147"/>
                <a:gd name="connsiteY3" fmla="*/ 1297827 h 1526506"/>
              </a:gdLst>
              <a:ahLst/>
              <a:cxnLst>
                <a:cxn ang="0">
                  <a:pos x="connsiteX0" y="connsiteY0"/>
                </a:cxn>
                <a:cxn ang="0">
                  <a:pos x="connsiteX1" y="connsiteY1"/>
                </a:cxn>
                <a:cxn ang="0">
                  <a:pos x="connsiteX2" y="connsiteY2"/>
                </a:cxn>
                <a:cxn ang="0">
                  <a:pos x="connsiteX3" y="connsiteY3"/>
                </a:cxn>
              </a:cxnLst>
              <a:rect l="l" t="t" r="r" b="b"/>
              <a:pathLst>
                <a:path w="2112147" h="1526506">
                  <a:moveTo>
                    <a:pt x="1894274" y="1527062"/>
                  </a:moveTo>
                  <a:cubicBezTo>
                    <a:pt x="2207392" y="1095712"/>
                    <a:pt x="2174709" y="677837"/>
                    <a:pt x="1854382" y="343934"/>
                  </a:cubicBezTo>
                  <a:cubicBezTo>
                    <a:pt x="1461840" y="-65255"/>
                    <a:pt x="796746" y="-104415"/>
                    <a:pt x="418523" y="203361"/>
                  </a:cubicBezTo>
                  <a:cubicBezTo>
                    <a:pt x="-66406" y="597971"/>
                    <a:pt x="1039" y="1249520"/>
                    <a:pt x="6843" y="1297827"/>
                  </a:cubicBez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46" name="Freeform 27">
              <a:extLst>
                <a:ext uri="{FF2B5EF4-FFF2-40B4-BE49-F238E27FC236}">
                  <a16:creationId xmlns:a16="http://schemas.microsoft.com/office/drawing/2014/main" id="{60059B34-A0CE-B8D6-5F01-03B7F8B985D0}"/>
                </a:ext>
              </a:extLst>
            </p:cNvPr>
            <p:cNvSpPr/>
            <p:nvPr/>
          </p:nvSpPr>
          <p:spPr>
            <a:xfrm flipV="1">
              <a:off x="2586526" y="1737169"/>
              <a:ext cx="1336569" cy="1319299"/>
            </a:xfrm>
            <a:custGeom>
              <a:avLst/>
              <a:gdLst>
                <a:gd name="connsiteX0" fmla="*/ 1336802 w 1336569"/>
                <a:gd name="connsiteY0" fmla="*/ 910982 h 1319299"/>
                <a:gd name="connsiteX1" fmla="*/ 1025532 w 1336569"/>
                <a:gd name="connsiteY1" fmla="*/ 1262416 h 1319299"/>
                <a:gd name="connsiteX2" fmla="*/ 41517 w 1336569"/>
                <a:gd name="connsiteY2" fmla="*/ 840695 h 1319299"/>
                <a:gd name="connsiteX3" fmla="*/ 192132 w 1336569"/>
                <a:gd name="connsiteY3" fmla="*/ 147868 h 1319299"/>
                <a:gd name="connsiteX4" fmla="*/ 935164 w 1336569"/>
                <a:gd name="connsiteY4" fmla="*/ 87622 h 131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569" h="1319299">
                  <a:moveTo>
                    <a:pt x="1336802" y="910982"/>
                  </a:moveTo>
                  <a:cubicBezTo>
                    <a:pt x="1302784" y="992815"/>
                    <a:pt x="1214182" y="1171424"/>
                    <a:pt x="1025532" y="1262416"/>
                  </a:cubicBezTo>
                  <a:cubicBezTo>
                    <a:pt x="679380" y="1429357"/>
                    <a:pt x="178034" y="1213677"/>
                    <a:pt x="41517" y="840695"/>
                  </a:cubicBezTo>
                  <a:cubicBezTo>
                    <a:pt x="-36511" y="627525"/>
                    <a:pt x="-13246" y="314096"/>
                    <a:pt x="192132" y="147868"/>
                  </a:cubicBezTo>
                  <a:cubicBezTo>
                    <a:pt x="338800" y="29163"/>
                    <a:pt x="664057" y="-83075"/>
                    <a:pt x="935164" y="87622"/>
                  </a:cubicBez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47" name="Freeform 28">
              <a:extLst>
                <a:ext uri="{FF2B5EF4-FFF2-40B4-BE49-F238E27FC236}">
                  <a16:creationId xmlns:a16="http://schemas.microsoft.com/office/drawing/2014/main" id="{40C98BB2-A7AD-0D6A-8997-69E489E6D0DE}"/>
                </a:ext>
              </a:extLst>
            </p:cNvPr>
            <p:cNvSpPr/>
            <p:nvPr/>
          </p:nvSpPr>
          <p:spPr>
            <a:xfrm flipV="1">
              <a:off x="2964729" y="3049518"/>
              <a:ext cx="265539" cy="722949"/>
            </a:xfrm>
            <a:custGeom>
              <a:avLst/>
              <a:gdLst>
                <a:gd name="connsiteX0" fmla="*/ 105026 w 265539"/>
                <a:gd name="connsiteY0" fmla="*/ 723439 h 722949"/>
                <a:gd name="connsiteX1" fmla="*/ 4617 w 265539"/>
                <a:gd name="connsiteY1" fmla="*/ 361964 h 722949"/>
                <a:gd name="connsiteX2" fmla="*/ 265682 w 265539"/>
                <a:gd name="connsiteY2" fmla="*/ 489 h 722949"/>
              </a:gdLst>
              <a:ahLst/>
              <a:cxnLst>
                <a:cxn ang="0">
                  <a:pos x="connsiteX0" y="connsiteY0"/>
                </a:cxn>
                <a:cxn ang="0">
                  <a:pos x="connsiteX1" y="connsiteY1"/>
                </a:cxn>
                <a:cxn ang="0">
                  <a:pos x="connsiteX2" y="connsiteY2"/>
                </a:cxn>
              </a:cxnLst>
              <a:rect l="l" t="t" r="r" b="b"/>
              <a:pathLst>
                <a:path w="265539" h="722949">
                  <a:moveTo>
                    <a:pt x="105026" y="723439"/>
                  </a:moveTo>
                  <a:cubicBezTo>
                    <a:pt x="85447" y="700304"/>
                    <a:pt x="-22996" y="565514"/>
                    <a:pt x="4617" y="361964"/>
                  </a:cubicBezTo>
                  <a:cubicBezTo>
                    <a:pt x="37370" y="120489"/>
                    <a:pt x="246735" y="10068"/>
                    <a:pt x="265682" y="489"/>
                  </a:cubicBez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sp>
          <p:nvSpPr>
            <p:cNvPr id="48" name="Freeform 29">
              <a:extLst>
                <a:ext uri="{FF2B5EF4-FFF2-40B4-BE49-F238E27FC236}">
                  <a16:creationId xmlns:a16="http://schemas.microsoft.com/office/drawing/2014/main" id="{A95380C2-D2E4-909C-1786-1E6A81636D1A}"/>
                </a:ext>
              </a:extLst>
            </p:cNvPr>
            <p:cNvSpPr/>
            <p:nvPr/>
          </p:nvSpPr>
          <p:spPr>
            <a:xfrm flipV="1">
              <a:off x="4555676" y="1206267"/>
              <a:ext cx="1825733" cy="1644138"/>
            </a:xfrm>
            <a:custGeom>
              <a:avLst/>
              <a:gdLst>
                <a:gd name="connsiteX0" fmla="*/ 370 w 1825733"/>
                <a:gd name="connsiteY0" fmla="*/ 1176805 h 1644138"/>
                <a:gd name="connsiteX1" fmla="*/ 1034590 w 1825733"/>
                <a:gd name="connsiteY1" fmla="*/ 1628649 h 1644138"/>
                <a:gd name="connsiteX2" fmla="*/ 1807744 w 1825733"/>
                <a:gd name="connsiteY2" fmla="*/ 925781 h 1644138"/>
                <a:gd name="connsiteX3" fmla="*/ 1425916 w 1825733"/>
                <a:gd name="connsiteY3" fmla="*/ 305 h 1644138"/>
              </a:gdLst>
              <a:ahLst/>
              <a:cxnLst>
                <a:cxn ang="0">
                  <a:pos x="connsiteX0" y="connsiteY0"/>
                </a:cxn>
                <a:cxn ang="0">
                  <a:pos x="connsiteX1" y="connsiteY1"/>
                </a:cxn>
                <a:cxn ang="0">
                  <a:pos x="connsiteX2" y="connsiteY2"/>
                </a:cxn>
                <a:cxn ang="0">
                  <a:pos x="connsiteX3" y="connsiteY3"/>
                </a:cxn>
              </a:cxnLst>
              <a:rect l="l" t="t" r="r" b="b"/>
              <a:pathLst>
                <a:path w="1825733" h="1644138">
                  <a:moveTo>
                    <a:pt x="370" y="1176805"/>
                  </a:moveTo>
                  <a:cubicBezTo>
                    <a:pt x="235117" y="1522636"/>
                    <a:pt x="642339" y="1700613"/>
                    <a:pt x="1034590" y="1628649"/>
                  </a:cubicBezTo>
                  <a:cubicBezTo>
                    <a:pt x="1353240" y="1570180"/>
                    <a:pt x="1716653" y="1336748"/>
                    <a:pt x="1807744" y="925781"/>
                  </a:cubicBezTo>
                  <a:cubicBezTo>
                    <a:pt x="1883915" y="582169"/>
                    <a:pt x="1716582" y="225353"/>
                    <a:pt x="1425916" y="305"/>
                  </a:cubicBezTo>
                </a:path>
              </a:pathLst>
            </a:custGeom>
            <a:grpFill/>
            <a:ln w="12700" cap="rnd">
              <a:solidFill>
                <a:schemeClr val="bg2"/>
              </a:solidFill>
              <a:prstDash val="solid"/>
              <a:round/>
            </a:ln>
          </p:spPr>
          <p:txBody>
            <a:bodyPr rtlCol="0" anchor="ctr"/>
            <a:lstStyle/>
            <a:p>
              <a:pPr marL="0" marR="0" lvl="0" indent="0" algn="l" defTabSz="457179" rtl="0" eaLnBrk="1" fontAlgn="base" latinLnBrk="0" hangingPunct="1">
                <a:lnSpc>
                  <a:spcPct val="100000"/>
                </a:lnSpc>
                <a:spcBef>
                  <a:spcPct val="0"/>
                </a:spcBef>
                <a:spcAft>
                  <a:spcPct val="0"/>
                </a:spcAft>
                <a:buClrTx/>
                <a:buSzTx/>
                <a:buFontTx/>
                <a:buNone/>
                <a:tabLst/>
                <a:defRPr/>
              </a:pPr>
              <a:endParaRPr kumimoji="0" lang="en-US" sz="2400" u="none" strike="noStrike" kern="0" cap="none" spc="0" normalizeH="0" baseline="0" noProof="0">
                <a:ln>
                  <a:noFill/>
                </a:ln>
                <a:effectLst/>
                <a:uLnTx/>
                <a:uFillTx/>
                <a:latin typeface="CiscoSansTT" panose="020B0503020201020303" pitchFamily="34" charset="0"/>
                <a:ea typeface="ＭＳ Ｐゴシック" charset="0"/>
                <a:cs typeface="CiscoSansTT" panose="020B0503020201020303" pitchFamily="34" charset="0"/>
              </a:endParaRPr>
            </a:p>
          </p:txBody>
        </p:sp>
      </p:grpSp>
    </p:spTree>
    <p:extLst>
      <p:ext uri="{BB962C8B-B14F-4D97-AF65-F5344CB8AC3E}">
        <p14:creationId xmlns:p14="http://schemas.microsoft.com/office/powerpoint/2010/main" val="341011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p:bldP spid="10" grpId="0" animBg="1"/>
      <p:bldP spid="11" grpId="0" animBg="1"/>
      <p:bldP spid="12" grpId="0" animBg="1"/>
      <p:bldP spid="13" grpId="0"/>
      <p:bldP spid="17" grpId="0" animBg="1"/>
      <p:bldP spid="18" grpId="0" animBg="1"/>
      <p:bldP spid="19" grpId="0"/>
      <p:bldP spid="23" grpId="0" animBg="1"/>
      <p:bldP spid="24" grpId="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4930142" y="230238"/>
            <a:ext cx="6626622" cy="1223963"/>
          </a:xfrm>
          <a:prstGeom prst="rect">
            <a:avLst/>
          </a:prstGeom>
          <a:noFill/>
          <a:ln/>
        </p:spPr>
        <p:txBody>
          <a:bodyPr wrap="square" lIns="0" tIns="0" rIns="0" bIns="0" rtlCol="0" anchor="t"/>
          <a:lstStyle/>
          <a:p>
            <a:pPr>
              <a:lnSpc>
                <a:spcPts val="4791"/>
              </a:lnSpc>
            </a:pPr>
            <a:r>
              <a:rPr lang="en-US" sz="3833">
                <a:solidFill>
                  <a:srgbClr val="FFFFFF"/>
                </a:solidFill>
                <a:latin typeface="CiscoSansTT" panose="020B0503020201020303" pitchFamily="34" charset="0"/>
                <a:ea typeface="Inter Bold" pitchFamily="34" charset="-122"/>
                <a:cs typeface="CiscoSansTT" panose="020B0503020201020303" pitchFamily="34" charset="0"/>
              </a:rPr>
              <a:t>The AI Difference: Beyond Just Products</a:t>
            </a:r>
            <a:endParaRPr lang="en-US" sz="3833">
              <a:latin typeface="CiscoSansTT" panose="020B0503020201020303" pitchFamily="34" charset="0"/>
              <a:cs typeface="CiscoSansTT" panose="020B0503020201020303" pitchFamily="34" charset="0"/>
            </a:endParaRPr>
          </a:p>
        </p:txBody>
      </p:sp>
      <p:sp>
        <p:nvSpPr>
          <p:cNvPr id="4" name="Text 1"/>
          <p:cNvSpPr/>
          <p:nvPr/>
        </p:nvSpPr>
        <p:spPr>
          <a:xfrm>
            <a:off x="4930142" y="1663949"/>
            <a:ext cx="7123312" cy="571499"/>
          </a:xfrm>
          <a:prstGeom prst="rect">
            <a:avLst/>
          </a:prstGeom>
          <a:noFill/>
          <a:ln/>
        </p:spPr>
        <p:txBody>
          <a:bodyPr wrap="square" lIns="0" tIns="0" rIns="0" bIns="0" rtlCol="0" anchor="t"/>
          <a:lstStyle/>
          <a:p>
            <a:r>
              <a:rPr lang="en-US" sz="2000" dirty="0">
                <a:solidFill>
                  <a:schemeClr val="bg1"/>
                </a:solidFill>
                <a:latin typeface="CiscoSansTT" panose="020B0503020201020303" pitchFamily="34" charset="0"/>
                <a:ea typeface="Inter" pitchFamily="34" charset="-122"/>
                <a:cs typeface="CiscoSansTT" panose="020B0503020201020303" pitchFamily="34" charset="0"/>
              </a:rPr>
              <a:t>Moving contact center solutions to AI-powered experiences requires more than software implementation.</a:t>
            </a:r>
            <a:endParaRPr lang="en-US" sz="2000" dirty="0">
              <a:solidFill>
                <a:schemeClr val="bg1"/>
              </a:solidFill>
              <a:latin typeface="CiscoSansTT" panose="020B0503020201020303" pitchFamily="34" charset="0"/>
              <a:cs typeface="CiscoSansTT" panose="020B0503020201020303" pitchFamily="34" charset="0"/>
            </a:endParaRPr>
          </a:p>
        </p:txBody>
      </p:sp>
      <p:pic>
        <p:nvPicPr>
          <p:cNvPr id="5" name="Image 1" descr="preencoded.png"/>
          <p:cNvPicPr>
            <a:picLocks noChangeAspect="1"/>
          </p:cNvPicPr>
          <p:nvPr/>
        </p:nvPicPr>
        <p:blipFill>
          <a:blip r:embed="rId4">
            <a:duotone>
              <a:schemeClr val="accent3">
                <a:shade val="45000"/>
                <a:satMod val="135000"/>
              </a:schemeClr>
              <a:prstClr val="white"/>
            </a:duotone>
          </a:blip>
          <a:stretch>
            <a:fillRect/>
          </a:stretch>
        </p:blipFill>
        <p:spPr>
          <a:xfrm>
            <a:off x="5068688" y="2627263"/>
            <a:ext cx="709513" cy="851396"/>
          </a:xfrm>
          <a:prstGeom prst="rect">
            <a:avLst/>
          </a:prstGeom>
          <a:noFill/>
        </p:spPr>
      </p:pic>
      <p:sp>
        <p:nvSpPr>
          <p:cNvPr id="6" name="Text 2"/>
          <p:cNvSpPr/>
          <p:nvPr/>
        </p:nvSpPr>
        <p:spPr>
          <a:xfrm>
            <a:off x="5991026" y="2769146"/>
            <a:ext cx="1773833" cy="221754"/>
          </a:xfrm>
          <a:prstGeom prst="rect">
            <a:avLst/>
          </a:prstGeom>
          <a:noFill/>
          <a:ln/>
        </p:spPr>
        <p:txBody>
          <a:bodyPr wrap="none" lIns="0" tIns="0" rIns="0" bIns="0" rtlCol="0" anchor="t"/>
          <a:lstStyle/>
          <a:p>
            <a:pPr>
              <a:lnSpc>
                <a:spcPts val="1708"/>
              </a:lnSpc>
            </a:pPr>
            <a:r>
              <a:rPr lang="en-US" sz="2200">
                <a:solidFill>
                  <a:schemeClr val="accent1"/>
                </a:solidFill>
                <a:latin typeface="CiscoSansTT" panose="020B0503020201020303" pitchFamily="34" charset="0"/>
                <a:ea typeface="Inter Bold" pitchFamily="34" charset="-122"/>
                <a:cs typeface="CiscoSansTT" panose="020B0503020201020303" pitchFamily="34" charset="0"/>
              </a:rPr>
              <a:t>North Star Vision</a:t>
            </a:r>
            <a:endParaRPr lang="en-US" sz="2200">
              <a:solidFill>
                <a:schemeClr val="accent1"/>
              </a:solidFill>
              <a:latin typeface="CiscoSansTT" panose="020B0503020201020303" pitchFamily="34" charset="0"/>
              <a:cs typeface="CiscoSansTT" panose="020B0503020201020303" pitchFamily="34" charset="0"/>
            </a:endParaRPr>
          </a:p>
        </p:txBody>
      </p:sp>
      <p:sp>
        <p:nvSpPr>
          <p:cNvPr id="7" name="Text 3"/>
          <p:cNvSpPr/>
          <p:nvPr/>
        </p:nvSpPr>
        <p:spPr>
          <a:xfrm>
            <a:off x="5991026" y="3076030"/>
            <a:ext cx="5704284" cy="227013"/>
          </a:xfrm>
          <a:prstGeom prst="rect">
            <a:avLst/>
          </a:prstGeom>
          <a:noFill/>
          <a:ln/>
        </p:spPr>
        <p:txBody>
          <a:bodyPr wrap="none" lIns="0" tIns="0" rIns="0" bIns="0" rtlCol="0" anchor="t"/>
          <a:lstStyle/>
          <a:p>
            <a:pPr>
              <a:lnSpc>
                <a:spcPts val="1750"/>
              </a:lnSpc>
            </a:pPr>
            <a:r>
              <a:rPr lang="en-US" sz="1400">
                <a:solidFill>
                  <a:schemeClr val="bg1"/>
                </a:solidFill>
                <a:latin typeface="CiscoSansTT" panose="020B0503020201020303" pitchFamily="34" charset="0"/>
                <a:ea typeface="Inter" pitchFamily="34" charset="-122"/>
                <a:cs typeface="CiscoSansTT" panose="020B0503020201020303" pitchFamily="34" charset="0"/>
              </a:rPr>
              <a:t>Guiding principles that align technology with business outcomes.</a:t>
            </a:r>
            <a:endParaRPr lang="en-US" sz="1400">
              <a:solidFill>
                <a:schemeClr val="bg1"/>
              </a:solidFill>
              <a:latin typeface="CiscoSansTT" panose="020B0503020201020303" pitchFamily="34" charset="0"/>
              <a:cs typeface="CiscoSansTT" panose="020B0503020201020303" pitchFamily="34" charset="0"/>
            </a:endParaRPr>
          </a:p>
        </p:txBody>
      </p:sp>
      <p:pic>
        <p:nvPicPr>
          <p:cNvPr id="8" name="Image 2" descr="preencoded.png"/>
          <p:cNvPicPr>
            <a:picLocks noChangeAspect="1"/>
          </p:cNvPicPr>
          <p:nvPr/>
        </p:nvPicPr>
        <p:blipFill>
          <a:blip r:embed="rId5">
            <a:duotone>
              <a:schemeClr val="accent3">
                <a:shade val="45000"/>
                <a:satMod val="135000"/>
              </a:schemeClr>
              <a:prstClr val="white"/>
            </a:duotone>
          </a:blip>
          <a:stretch>
            <a:fillRect/>
          </a:stretch>
        </p:blipFill>
        <p:spPr>
          <a:xfrm>
            <a:off x="5068688" y="3478659"/>
            <a:ext cx="709513" cy="851396"/>
          </a:xfrm>
          <a:prstGeom prst="rect">
            <a:avLst/>
          </a:prstGeom>
          <a:noFill/>
        </p:spPr>
      </p:pic>
      <p:sp>
        <p:nvSpPr>
          <p:cNvPr id="9" name="Text 4"/>
          <p:cNvSpPr/>
          <p:nvPr/>
        </p:nvSpPr>
        <p:spPr>
          <a:xfrm>
            <a:off x="5991026" y="3620542"/>
            <a:ext cx="2232323" cy="221754"/>
          </a:xfrm>
          <a:prstGeom prst="rect">
            <a:avLst/>
          </a:prstGeom>
          <a:noFill/>
          <a:ln/>
        </p:spPr>
        <p:txBody>
          <a:bodyPr wrap="none" lIns="0" tIns="0" rIns="0" bIns="0" rtlCol="0" anchor="t"/>
          <a:lstStyle/>
          <a:p>
            <a:pPr>
              <a:lnSpc>
                <a:spcPts val="1708"/>
              </a:lnSpc>
            </a:pPr>
            <a:r>
              <a:rPr lang="en-US" sz="2200">
                <a:solidFill>
                  <a:schemeClr val="accent1"/>
                </a:solidFill>
                <a:latin typeface="CiscoSansTT" panose="020B0503020201020303" pitchFamily="34" charset="0"/>
                <a:ea typeface="Inter Bold" pitchFamily="34" charset="-122"/>
                <a:cs typeface="CiscoSansTT" panose="020B0503020201020303" pitchFamily="34" charset="0"/>
              </a:rPr>
              <a:t>Moving Business Needles</a:t>
            </a:r>
            <a:endParaRPr lang="en-US" sz="2200">
              <a:solidFill>
                <a:schemeClr val="accent1"/>
              </a:solidFill>
              <a:latin typeface="CiscoSansTT" panose="020B0503020201020303" pitchFamily="34" charset="0"/>
              <a:cs typeface="CiscoSansTT" panose="020B0503020201020303" pitchFamily="34" charset="0"/>
            </a:endParaRPr>
          </a:p>
        </p:txBody>
      </p:sp>
      <p:sp>
        <p:nvSpPr>
          <p:cNvPr id="10" name="Text 5"/>
          <p:cNvSpPr/>
          <p:nvPr/>
        </p:nvSpPr>
        <p:spPr>
          <a:xfrm>
            <a:off x="5991026" y="3927425"/>
            <a:ext cx="5704284" cy="227013"/>
          </a:xfrm>
          <a:prstGeom prst="rect">
            <a:avLst/>
          </a:prstGeom>
          <a:noFill/>
          <a:ln/>
        </p:spPr>
        <p:txBody>
          <a:bodyPr wrap="none" lIns="0" tIns="0" rIns="0" bIns="0" rtlCol="0" anchor="t"/>
          <a:lstStyle/>
          <a:p>
            <a:pPr>
              <a:lnSpc>
                <a:spcPts val="1750"/>
              </a:lnSpc>
            </a:pPr>
            <a:r>
              <a:rPr lang="en-US" sz="1600" dirty="0">
                <a:solidFill>
                  <a:schemeClr val="bg1"/>
                </a:solidFill>
                <a:latin typeface="CiscoSansTT" panose="020B0503020201020303" pitchFamily="34" charset="0"/>
                <a:ea typeface="Inter" pitchFamily="34" charset="-122"/>
                <a:cs typeface="CiscoSansTT" panose="020B0503020201020303" pitchFamily="34" charset="0"/>
              </a:rPr>
              <a:t>Measurable KPIs that demonstrate tangible value creation.</a:t>
            </a:r>
            <a:endParaRPr lang="en-US" sz="1600" dirty="0">
              <a:solidFill>
                <a:schemeClr val="bg1"/>
              </a:solidFill>
              <a:latin typeface="CiscoSansTT" panose="020B0503020201020303" pitchFamily="34" charset="0"/>
              <a:cs typeface="CiscoSansTT" panose="020B0503020201020303" pitchFamily="34" charset="0"/>
            </a:endParaRPr>
          </a:p>
        </p:txBody>
      </p:sp>
      <p:pic>
        <p:nvPicPr>
          <p:cNvPr id="11" name="Image 3" descr="preencoded.png"/>
          <p:cNvPicPr>
            <a:picLocks noChangeAspect="1"/>
          </p:cNvPicPr>
          <p:nvPr/>
        </p:nvPicPr>
        <p:blipFill>
          <a:blip r:embed="rId6">
            <a:duotone>
              <a:schemeClr val="accent3">
                <a:shade val="45000"/>
                <a:satMod val="135000"/>
              </a:schemeClr>
              <a:prstClr val="white"/>
            </a:duotone>
          </a:blip>
          <a:stretch>
            <a:fillRect/>
          </a:stretch>
        </p:blipFill>
        <p:spPr>
          <a:xfrm>
            <a:off x="5068688" y="4330056"/>
            <a:ext cx="709513" cy="851396"/>
          </a:xfrm>
          <a:prstGeom prst="rect">
            <a:avLst/>
          </a:prstGeom>
          <a:noFill/>
        </p:spPr>
      </p:pic>
      <p:sp>
        <p:nvSpPr>
          <p:cNvPr id="12" name="Text 6"/>
          <p:cNvSpPr/>
          <p:nvPr/>
        </p:nvSpPr>
        <p:spPr>
          <a:xfrm>
            <a:off x="5991026" y="4471938"/>
            <a:ext cx="1773833" cy="221754"/>
          </a:xfrm>
          <a:prstGeom prst="rect">
            <a:avLst/>
          </a:prstGeom>
          <a:noFill/>
          <a:ln/>
        </p:spPr>
        <p:txBody>
          <a:bodyPr wrap="none" lIns="0" tIns="0" rIns="0" bIns="0" rtlCol="0" anchor="t"/>
          <a:lstStyle/>
          <a:p>
            <a:pPr>
              <a:lnSpc>
                <a:spcPts val="1708"/>
              </a:lnSpc>
            </a:pPr>
            <a:r>
              <a:rPr lang="en-US" sz="2200">
                <a:solidFill>
                  <a:schemeClr val="accent1"/>
                </a:solidFill>
                <a:latin typeface="CiscoSansTT" panose="020B0503020201020303" pitchFamily="34" charset="0"/>
                <a:ea typeface="Inter Bold" pitchFamily="34" charset="-122"/>
                <a:cs typeface="CiscoSansTT" panose="020B0503020201020303" pitchFamily="34" charset="0"/>
              </a:rPr>
              <a:t>Success Indicators</a:t>
            </a:r>
            <a:endParaRPr lang="en-US" sz="2200">
              <a:solidFill>
                <a:schemeClr val="accent1"/>
              </a:solidFill>
              <a:latin typeface="CiscoSansTT" panose="020B0503020201020303" pitchFamily="34" charset="0"/>
              <a:cs typeface="CiscoSansTT" panose="020B0503020201020303" pitchFamily="34" charset="0"/>
            </a:endParaRPr>
          </a:p>
        </p:txBody>
      </p:sp>
      <p:sp>
        <p:nvSpPr>
          <p:cNvPr id="13" name="Text 7"/>
          <p:cNvSpPr/>
          <p:nvPr/>
        </p:nvSpPr>
        <p:spPr>
          <a:xfrm>
            <a:off x="5991026" y="4778821"/>
            <a:ext cx="5704284" cy="227013"/>
          </a:xfrm>
          <a:prstGeom prst="rect">
            <a:avLst/>
          </a:prstGeom>
          <a:noFill/>
          <a:ln/>
        </p:spPr>
        <p:txBody>
          <a:bodyPr wrap="none" lIns="0" tIns="0" rIns="0" bIns="0" rtlCol="0" anchor="t"/>
          <a:lstStyle/>
          <a:p>
            <a:pPr>
              <a:lnSpc>
                <a:spcPts val="1750"/>
              </a:lnSpc>
            </a:pPr>
            <a:r>
              <a:rPr lang="en-US" sz="1600">
                <a:solidFill>
                  <a:schemeClr val="bg1"/>
                </a:solidFill>
                <a:latin typeface="CiscoSansTT" panose="020B0503020201020303" pitchFamily="34" charset="0"/>
                <a:ea typeface="Inter" pitchFamily="34" charset="-122"/>
                <a:cs typeface="CiscoSansTT" panose="020B0503020201020303" pitchFamily="34" charset="0"/>
              </a:rPr>
              <a:t>Clear metrics to validate when AI implementation is working.</a:t>
            </a:r>
            <a:endParaRPr lang="en-US" sz="1600">
              <a:solidFill>
                <a:schemeClr val="bg1"/>
              </a:solidFill>
              <a:latin typeface="CiscoSansTT" panose="020B0503020201020303" pitchFamily="34" charset="0"/>
              <a:cs typeface="CiscoSansTT" panose="020B0503020201020303" pitchFamily="34" charset="0"/>
            </a:endParaRPr>
          </a:p>
        </p:txBody>
      </p:sp>
      <p:pic>
        <p:nvPicPr>
          <p:cNvPr id="14" name="Image 4" descr="preencoded.png"/>
          <p:cNvPicPr>
            <a:picLocks noChangeAspect="1"/>
          </p:cNvPicPr>
          <p:nvPr/>
        </p:nvPicPr>
        <p:blipFill>
          <a:blip r:embed="rId7">
            <a:duotone>
              <a:schemeClr val="accent3">
                <a:shade val="45000"/>
                <a:satMod val="135000"/>
              </a:schemeClr>
              <a:prstClr val="white"/>
            </a:duotone>
          </a:blip>
          <a:stretch>
            <a:fillRect/>
          </a:stretch>
        </p:blipFill>
        <p:spPr>
          <a:xfrm>
            <a:off x="5068688" y="5181451"/>
            <a:ext cx="709513" cy="851396"/>
          </a:xfrm>
          <a:prstGeom prst="rect">
            <a:avLst/>
          </a:prstGeom>
          <a:noFill/>
        </p:spPr>
      </p:pic>
      <p:sp>
        <p:nvSpPr>
          <p:cNvPr id="15" name="Text 8"/>
          <p:cNvSpPr/>
          <p:nvPr/>
        </p:nvSpPr>
        <p:spPr>
          <a:xfrm>
            <a:off x="5991026" y="5323334"/>
            <a:ext cx="1773833" cy="221754"/>
          </a:xfrm>
          <a:prstGeom prst="rect">
            <a:avLst/>
          </a:prstGeom>
          <a:noFill/>
          <a:ln/>
        </p:spPr>
        <p:txBody>
          <a:bodyPr wrap="none" lIns="0" tIns="0" rIns="0" bIns="0" rtlCol="0" anchor="t"/>
          <a:lstStyle/>
          <a:p>
            <a:pPr>
              <a:lnSpc>
                <a:spcPts val="1708"/>
              </a:lnSpc>
            </a:pPr>
            <a:r>
              <a:rPr lang="en-US" sz="2200">
                <a:solidFill>
                  <a:schemeClr val="accent1"/>
                </a:solidFill>
                <a:latin typeface="CiscoSansTT" panose="020B0503020201020303" pitchFamily="34" charset="0"/>
                <a:ea typeface="Inter Bold" pitchFamily="34" charset="-122"/>
                <a:cs typeface="CiscoSansTT" panose="020B0503020201020303" pitchFamily="34" charset="0"/>
              </a:rPr>
              <a:t>Beyond Products</a:t>
            </a:r>
            <a:endParaRPr lang="en-US" sz="2200">
              <a:solidFill>
                <a:schemeClr val="accent1"/>
              </a:solidFill>
              <a:latin typeface="CiscoSansTT" panose="020B0503020201020303" pitchFamily="34" charset="0"/>
              <a:cs typeface="CiscoSansTT" panose="020B0503020201020303" pitchFamily="34" charset="0"/>
            </a:endParaRPr>
          </a:p>
        </p:txBody>
      </p:sp>
      <p:sp>
        <p:nvSpPr>
          <p:cNvPr id="16" name="Text 9"/>
          <p:cNvSpPr/>
          <p:nvPr/>
        </p:nvSpPr>
        <p:spPr>
          <a:xfrm>
            <a:off x="5991026" y="5630218"/>
            <a:ext cx="5704284" cy="227013"/>
          </a:xfrm>
          <a:prstGeom prst="rect">
            <a:avLst/>
          </a:prstGeom>
          <a:noFill/>
          <a:ln/>
        </p:spPr>
        <p:txBody>
          <a:bodyPr wrap="none" lIns="0" tIns="0" rIns="0" bIns="0" rtlCol="0" anchor="t"/>
          <a:lstStyle/>
          <a:p>
            <a:pPr>
              <a:lnSpc>
                <a:spcPts val="1750"/>
              </a:lnSpc>
            </a:pPr>
            <a:r>
              <a:rPr lang="en-US" sz="1600" dirty="0">
                <a:solidFill>
                  <a:schemeClr val="bg1"/>
                </a:solidFill>
                <a:latin typeface="CiscoSansTT" panose="020B0503020201020303" pitchFamily="34" charset="0"/>
                <a:ea typeface="Inter" pitchFamily="34" charset="-122"/>
                <a:cs typeface="CiscoSansTT" panose="020B0503020201020303" pitchFamily="34" charset="0"/>
              </a:rPr>
              <a:t>Holistic approach combining technology, people, and processes.</a:t>
            </a:r>
            <a:endParaRPr lang="en-US" sz="1600" dirty="0">
              <a:solidFill>
                <a:schemeClr val="bg1"/>
              </a:solidFill>
              <a:latin typeface="CiscoSansTT" panose="020B0503020201020303" pitchFamily="34" charset="0"/>
              <a:cs typeface="CiscoSansTT" panose="020B0503020201020303" pitchFamily="34" charset="0"/>
            </a:endParaRPr>
          </a:p>
        </p:txBody>
      </p:sp>
      <p:sp>
        <p:nvSpPr>
          <p:cNvPr id="17" name="Text 10"/>
          <p:cNvSpPr/>
          <p:nvPr/>
        </p:nvSpPr>
        <p:spPr>
          <a:xfrm>
            <a:off x="0" y="6368108"/>
            <a:ext cx="12191999" cy="227013"/>
          </a:xfrm>
          <a:prstGeom prst="rect">
            <a:avLst/>
          </a:prstGeom>
          <a:solidFill>
            <a:schemeClr val="bg1"/>
          </a:solidFill>
          <a:ln/>
        </p:spPr>
        <p:txBody>
          <a:bodyPr wrap="square" lIns="0" tIns="0" rIns="0" bIns="0" rtlCol="0" anchor="t"/>
          <a:lstStyle/>
          <a:p>
            <a:pPr algn="ctr">
              <a:lnSpc>
                <a:spcPts val="1750"/>
              </a:lnSpc>
            </a:pPr>
            <a:r>
              <a:rPr lang="en-US" sz="2000">
                <a:latin typeface="CiscoSansTT" panose="020B0503020201020303" pitchFamily="34" charset="0"/>
                <a:ea typeface="Inter" pitchFamily="34" charset="-122"/>
                <a:cs typeface="CiscoSansTT" panose="020B0503020201020303" pitchFamily="34" charset="0"/>
              </a:rPr>
              <a:t>This Lab helps you navigate this journey with purpose-built solutions that drive real business results.</a:t>
            </a:r>
            <a:endParaRPr lang="en-US" sz="2000">
              <a:latin typeface="CiscoSansTT" panose="020B0503020201020303" pitchFamily="34" charset="0"/>
              <a:cs typeface="CiscoSansTT" panose="020B0503020201020303" pitchFamily="34" charset="0"/>
            </a:endParaRPr>
          </a:p>
        </p:txBody>
      </p:sp>
      <p:pic>
        <p:nvPicPr>
          <p:cNvPr id="19" name="Image 3" descr="preencoded.png">
            <a:extLst>
              <a:ext uri="{FF2B5EF4-FFF2-40B4-BE49-F238E27FC236}">
                <a16:creationId xmlns:a16="http://schemas.microsoft.com/office/drawing/2014/main" id="{4A98BC3B-11E6-FF45-4C54-AC768F73EE00}"/>
              </a:ext>
            </a:extLst>
          </p:cNvPr>
          <p:cNvPicPr>
            <a:picLocks noChangeAspect="1"/>
          </p:cNvPicPr>
          <p:nvPr/>
        </p:nvPicPr>
        <p:blipFill>
          <a:blip r:embed="rId8">
            <a:duotone>
              <a:schemeClr val="accent3">
                <a:shade val="45000"/>
                <a:satMod val="135000"/>
              </a:schemeClr>
              <a:prstClr val="white"/>
            </a:duotone>
          </a:blip>
          <a:stretch>
            <a:fillRect/>
          </a:stretch>
        </p:blipFill>
        <p:spPr>
          <a:xfrm>
            <a:off x="5269159" y="5437336"/>
            <a:ext cx="308570" cy="38576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5" grpId="0" animBg="1"/>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D84187-8317-4140-1040-266FB7B5EFAE}"/>
              </a:ext>
            </a:extLst>
          </p:cNvPr>
          <p:cNvSpPr txBox="1"/>
          <p:nvPr/>
        </p:nvSpPr>
        <p:spPr>
          <a:xfrm>
            <a:off x="571299" y="3130915"/>
            <a:ext cx="4029331" cy="1163395"/>
          </a:xfrm>
          <a:prstGeom prst="rect">
            <a:avLst/>
          </a:prstGeom>
          <a:noFill/>
        </p:spPr>
        <p:txBody>
          <a:bodyPr wrap="square" lIns="0" tIns="0" rIns="0" bIns="0">
            <a:spAutoFit/>
          </a:bodyPr>
          <a:lstStyle/>
          <a:p>
            <a:pPr>
              <a:lnSpc>
                <a:spcPct val="90000"/>
              </a:lnSpc>
            </a:pPr>
            <a:r>
              <a:rPr lang="en-US" sz="2800">
                <a:cs typeface="CiscoSansTT Thin" charset="0"/>
              </a:rPr>
              <a:t>Of companies are applying or will </a:t>
            </a:r>
            <a:r>
              <a:rPr lang="en-US" sz="2800">
                <a:ea typeface="ＭＳ Ｐゴシック"/>
                <a:cs typeface="CiscoSansTT"/>
              </a:rPr>
              <a:t>apply </a:t>
            </a:r>
            <a:br>
              <a:rPr lang="en-US" sz="2800">
                <a:ea typeface="ＭＳ Ｐゴシック"/>
                <a:cs typeface="CiscoSansTT"/>
              </a:rPr>
            </a:br>
            <a:r>
              <a:rPr lang="en-US" sz="2800">
                <a:ea typeface="ＭＳ Ｐゴシック"/>
                <a:cs typeface="CiscoSansTT"/>
              </a:rPr>
              <a:t>AI to customer service</a:t>
            </a:r>
          </a:p>
        </p:txBody>
      </p:sp>
      <p:sp>
        <p:nvSpPr>
          <p:cNvPr id="7" name="TextBox 6">
            <a:extLst>
              <a:ext uri="{FF2B5EF4-FFF2-40B4-BE49-F238E27FC236}">
                <a16:creationId xmlns:a16="http://schemas.microsoft.com/office/drawing/2014/main" id="{15EE5744-FE97-FA3C-95C0-D267AF07A529}"/>
              </a:ext>
            </a:extLst>
          </p:cNvPr>
          <p:cNvSpPr txBox="1"/>
          <p:nvPr/>
        </p:nvSpPr>
        <p:spPr>
          <a:xfrm>
            <a:off x="571299" y="1658803"/>
            <a:ext cx="3482578" cy="1477328"/>
          </a:xfrm>
          <a:prstGeom prst="rect">
            <a:avLst/>
          </a:prstGeom>
          <a:noFill/>
        </p:spPr>
        <p:txBody>
          <a:bodyPr wrap="square" lIns="0" tIns="0" rIns="0" bIns="0">
            <a:spAutoFit/>
          </a:bodyPr>
          <a:lstStyle/>
          <a:p>
            <a:r>
              <a:rPr lang="en-US" sz="9600">
                <a:latin typeface="+mj-lt"/>
                <a:ea typeface="ＭＳ Ｐゴシック"/>
                <a:cs typeface="CiscoSansTT"/>
              </a:rPr>
              <a:t>64%</a:t>
            </a:r>
          </a:p>
        </p:txBody>
      </p:sp>
      <p:sp>
        <p:nvSpPr>
          <p:cNvPr id="9" name="TextBox 8">
            <a:extLst>
              <a:ext uri="{FF2B5EF4-FFF2-40B4-BE49-F238E27FC236}">
                <a16:creationId xmlns:a16="http://schemas.microsoft.com/office/drawing/2014/main" id="{68F587D7-CD8F-88F4-C1DB-0070ECA5FCCD}"/>
              </a:ext>
            </a:extLst>
          </p:cNvPr>
          <p:cNvSpPr txBox="1"/>
          <p:nvPr/>
        </p:nvSpPr>
        <p:spPr>
          <a:xfrm>
            <a:off x="571299" y="4572622"/>
            <a:ext cx="2963011" cy="307777"/>
          </a:xfrm>
          <a:prstGeom prst="rect">
            <a:avLst/>
          </a:prstGeom>
          <a:noFill/>
        </p:spPr>
        <p:txBody>
          <a:bodyPr wrap="square" lIns="0" tIns="0" rIns="0" bIns="0">
            <a:spAutoFit/>
          </a:bodyPr>
          <a:lstStyle/>
          <a:p>
            <a:pPr>
              <a:buNone/>
            </a:pPr>
            <a:r>
              <a:rPr lang="en-US" sz="1000">
                <a:latin typeface="CiscoSansTT Light" panose="020B0503020201020303" pitchFamily="34" charset="0"/>
                <a:cs typeface="CiscoSansTT Light" panose="020B0503020201020303" pitchFamily="34" charset="0"/>
              </a:rPr>
              <a:t>AI For Business Success: 2025-26 </a:t>
            </a:r>
          </a:p>
          <a:p>
            <a:pPr>
              <a:buNone/>
            </a:pPr>
            <a:r>
              <a:rPr lang="en-US" sz="1000" err="1">
                <a:latin typeface="CiscoSansTT Light" panose="020B0503020201020303" pitchFamily="34" charset="0"/>
                <a:cs typeface="CiscoSansTT Light" panose="020B0503020201020303" pitchFamily="34" charset="0"/>
              </a:rPr>
              <a:t>Metrigy</a:t>
            </a:r>
            <a:endParaRPr lang="en-US" sz="1000">
              <a:latin typeface="CiscoSansTT Light" panose="020B0503020201020303" pitchFamily="34" charset="0"/>
              <a:cs typeface="CiscoSansTT Light" panose="020B0503020201020303" pitchFamily="34" charset="0"/>
            </a:endParaRPr>
          </a:p>
        </p:txBody>
      </p:sp>
      <p:grpSp>
        <p:nvGrpSpPr>
          <p:cNvPr id="4" name="Group 3">
            <a:extLst>
              <a:ext uri="{FF2B5EF4-FFF2-40B4-BE49-F238E27FC236}">
                <a16:creationId xmlns:a16="http://schemas.microsoft.com/office/drawing/2014/main" id="{877A43CD-F960-EDC3-6DC7-A36A329409B0}"/>
              </a:ext>
            </a:extLst>
          </p:cNvPr>
          <p:cNvGrpSpPr/>
          <p:nvPr/>
        </p:nvGrpSpPr>
        <p:grpSpPr>
          <a:xfrm>
            <a:off x="5635256" y="1109363"/>
            <a:ext cx="6232895" cy="4639273"/>
            <a:chOff x="6184901" y="1360967"/>
            <a:chExt cx="5683250" cy="4230161"/>
          </a:xfrm>
        </p:grpSpPr>
        <p:sp>
          <p:nvSpPr>
            <p:cNvPr id="2" name="Rounded Rectangle 35">
              <a:extLst>
                <a:ext uri="{FF2B5EF4-FFF2-40B4-BE49-F238E27FC236}">
                  <a16:creationId xmlns:a16="http://schemas.microsoft.com/office/drawing/2014/main" id="{700535A6-3C40-4AA1-4283-8DC6AEBF141D}"/>
                </a:ext>
              </a:extLst>
            </p:cNvPr>
            <p:cNvSpPr/>
            <p:nvPr/>
          </p:nvSpPr>
          <p:spPr>
            <a:xfrm>
              <a:off x="6184901" y="1360967"/>
              <a:ext cx="5683250" cy="4230161"/>
            </a:xfrm>
            <a:prstGeom prst="roundRect">
              <a:avLst>
                <a:gd name="adj" fmla="val 6249"/>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9pPr>
            </a:lstStyle>
            <a:p>
              <a:pPr marL="0" marR="0" lvl="0" indent="0" algn="ctr" defTabSz="195646" rtl="0" eaLnBrk="1" fontAlgn="auto" latinLnBrk="0" hangingPunct="0">
                <a:lnSpc>
                  <a:spcPct val="90000"/>
                </a:lnSpc>
                <a:spcBef>
                  <a:spcPts val="2250"/>
                </a:spcBef>
                <a:spcAft>
                  <a:spcPts val="0"/>
                </a:spcAft>
                <a:buClrTx/>
                <a:buSzTx/>
                <a:buFontTx/>
                <a:buNone/>
                <a:tabLst/>
                <a:defRPr/>
              </a:pPr>
              <a:r>
                <a:rPr kumimoji="0" lang="en-US" sz="770" b="0" i="0" u="none" strike="noStrike" kern="0" cap="none" spc="0" normalizeH="0" baseline="0" noProof="0">
                  <a:ln>
                    <a:noFill/>
                  </a:ln>
                  <a:solidFill>
                    <a:schemeClr val="tx1"/>
                  </a:solidFill>
                  <a:effectLst/>
                  <a:uLnTx/>
                  <a:uFillTx/>
                  <a:latin typeface="CiscoSansTT" panose="020B0503020201020303" pitchFamily="34" charset="0"/>
                  <a:ea typeface="+mn-ea"/>
                  <a:cs typeface="+mn-cs"/>
                  <a:sym typeface="CiscoSansTT"/>
                </a:rPr>
                <a:t> </a:t>
              </a:r>
            </a:p>
          </p:txBody>
        </p:sp>
        <p:pic>
          <p:nvPicPr>
            <p:cNvPr id="3" name="Picture 2" descr="A cartoon of two people&#10;&#10;AI-generated content may be incorrect.">
              <a:extLst>
                <a:ext uri="{FF2B5EF4-FFF2-40B4-BE49-F238E27FC236}">
                  <a16:creationId xmlns:a16="http://schemas.microsoft.com/office/drawing/2014/main" id="{AA4AF8DB-54C0-F31F-AD02-5F9A1AC6F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4243" y="1538970"/>
              <a:ext cx="5324566" cy="3874154"/>
            </a:xfrm>
            <a:prstGeom prst="roundRect">
              <a:avLst>
                <a:gd name="adj" fmla="val 3069"/>
              </a:avLst>
            </a:prstGeom>
          </p:spPr>
        </p:pic>
      </p:grpSp>
      <p:pic>
        <p:nvPicPr>
          <p:cNvPr id="8" name="Picture 7">
            <a:extLst>
              <a:ext uri="{FF2B5EF4-FFF2-40B4-BE49-F238E27FC236}">
                <a16:creationId xmlns:a16="http://schemas.microsoft.com/office/drawing/2014/main" id="{15BF5307-DB43-91CA-ECDB-F5783FE85B75}"/>
              </a:ext>
            </a:extLst>
          </p:cNvPr>
          <p:cNvPicPr>
            <a:picLocks noChangeAspect="1"/>
          </p:cNvPicPr>
          <p:nvPr/>
        </p:nvPicPr>
        <p:blipFill>
          <a:blip r:embed="rId4"/>
          <a:stretch>
            <a:fillRect/>
          </a:stretch>
        </p:blipFill>
        <p:spPr>
          <a:xfrm>
            <a:off x="0" y="-10510"/>
            <a:ext cx="12192000" cy="6858000"/>
          </a:xfrm>
          <a:prstGeom prst="rect">
            <a:avLst/>
          </a:prstGeom>
        </p:spPr>
      </p:pic>
    </p:spTree>
    <p:extLst>
      <p:ext uri="{BB962C8B-B14F-4D97-AF65-F5344CB8AC3E}">
        <p14:creationId xmlns:p14="http://schemas.microsoft.com/office/powerpoint/2010/main" val="353603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5E-6 0.04491 L 2.5E-6 -1.11111E-6 " pathEditMode="relative" rAng="0" ptsTypes="AA">
                                      <p:cBhvr>
                                        <p:cTn id="9" dur="600" fill="hold"/>
                                        <p:tgtEl>
                                          <p:spTgt spid="7"/>
                                        </p:tgtEl>
                                        <p:attrNameLst>
                                          <p:attrName>ppt_x</p:attrName>
                                          <p:attrName>ppt_y</p:attrName>
                                        </p:attrNameLst>
                                      </p:cBhvr>
                                      <p:rCtr x="0" y="-2245"/>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2.08333E-7 0.04491 L 2.08333E-7 -1.11111E-6 " pathEditMode="relative" rAng="0" ptsTypes="AA">
                                      <p:cBhvr>
                                        <p:cTn id="14" dur="600" fill="hold"/>
                                        <p:tgtEl>
                                          <p:spTgt spid="5"/>
                                        </p:tgtEl>
                                        <p:attrNameLst>
                                          <p:attrName>ppt_x</p:attrName>
                                          <p:attrName>ppt_y</p:attrName>
                                        </p:attrNameLst>
                                      </p:cBhvr>
                                      <p:rCtr x="0" y="-2245"/>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1.45833E-6 0.04491 L -1.45833E-6 -1.11111E-6 " pathEditMode="relative" rAng="0" ptsTypes="AA">
                                      <p:cBhvr>
                                        <p:cTn id="19" dur="600" fill="hold"/>
                                        <p:tgtEl>
                                          <p:spTgt spid="9"/>
                                        </p:tgtEl>
                                        <p:attrNameLst>
                                          <p:attrName>ppt_x</p:attrName>
                                          <p:attrName>ppt_y</p:attrName>
                                        </p:attrNameLst>
                                      </p:cBhvr>
                                      <p:rCtr x="0" y="-2245"/>
                                    </p:animMotion>
                                  </p:childTnLst>
                                </p:cTn>
                              </p:par>
                              <p:par>
                                <p:cTn id="20" presetID="10" presetClass="entr" presetSubtype="0" fill="hold"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300"/>
                                  </p:stCondLst>
                                  <p:childTnLst>
                                    <p:animMotion origin="layout" path="M 0.02553 -4.81481E-6 L -4.375E-6 -4.81481E-6 " pathEditMode="relative" rAng="0" ptsTypes="AA">
                                      <p:cBhvr>
                                        <p:cTn id="24" dur="600" fill="hold"/>
                                        <p:tgtEl>
                                          <p:spTgt spid="4"/>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BDD64-B97B-62A9-CDFF-18D6B1A16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DD8DF-E1A5-69D4-9A09-EFB2AA1EBC35}"/>
              </a:ext>
            </a:extLst>
          </p:cNvPr>
          <p:cNvSpPr>
            <a:spLocks noGrp="1"/>
          </p:cNvSpPr>
          <p:nvPr>
            <p:ph type="title" idx="4294967295"/>
          </p:nvPr>
        </p:nvSpPr>
        <p:spPr>
          <a:xfrm>
            <a:off x="267509" y="528811"/>
            <a:ext cx="11309140" cy="455509"/>
          </a:xfrm>
        </p:spPr>
        <p:txBody>
          <a:bodyPr wrap="square">
            <a:spAutoFit/>
          </a:bodyPr>
          <a:lstStyle/>
          <a:p>
            <a:r>
              <a:rPr lang="en-US" noProof="0" dirty="0">
                <a:solidFill>
                  <a:schemeClr val="tx1"/>
                </a:solidFill>
              </a:rPr>
              <a:t>AI is rapidly solving the harder problems</a:t>
            </a:r>
            <a:endParaRPr lang="en-US" dirty="0">
              <a:solidFill>
                <a:schemeClr val="tx1"/>
              </a:solidFill>
            </a:endParaRPr>
          </a:p>
        </p:txBody>
      </p:sp>
      <p:sp>
        <p:nvSpPr>
          <p:cNvPr id="3" name="Slide Number Placeholder 2">
            <a:extLst>
              <a:ext uri="{FF2B5EF4-FFF2-40B4-BE49-F238E27FC236}">
                <a16:creationId xmlns:a16="http://schemas.microsoft.com/office/drawing/2014/main" id="{381DDE51-FAF1-F391-4852-C662AB8B0258}"/>
              </a:ext>
            </a:extLst>
          </p:cNvPr>
          <p:cNvSpPr>
            <a:spLocks noGrp="1"/>
          </p:cNvSpPr>
          <p:nvPr>
            <p:ph type="sldNum" sz="quarter" idx="4294967295"/>
          </p:nvPr>
        </p:nvSpPr>
        <p:spPr>
          <a:xfrm>
            <a:off x="0" y="0"/>
            <a:ext cx="0" cy="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A97DD0-5BE7-4856-A2A9-C42C6688E607}" type="slidenum">
              <a:rPr kumimoji="0" lang="en-US" sz="700" b="0" i="0" u="none" strike="noStrike" kern="1200" cap="none" spc="0" normalizeH="0" baseline="0" noProof="0" smtClean="0">
                <a:ln>
                  <a:noFill/>
                </a:ln>
                <a:effectLst/>
                <a:uLnTx/>
                <a:uFillTx/>
                <a:latin typeface="CiscoSansTT"/>
                <a:ea typeface="ＭＳ Ｐゴシック" charset="0"/>
                <a:cs typeface="CiscoSansTT Light" panose="020B05030202010203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700" b="0" i="0" u="none" strike="noStrike" kern="1200" cap="none" spc="0" normalizeH="0" baseline="0" noProof="0">
              <a:ln>
                <a:noFill/>
              </a:ln>
              <a:effectLst/>
              <a:uLnTx/>
              <a:uFillTx/>
              <a:latin typeface="CiscoSansTT"/>
              <a:ea typeface="ＭＳ Ｐゴシック" charset="0"/>
              <a:cs typeface="CiscoSansTT Light" panose="020B0503020201020303" pitchFamily="34" charset="0"/>
            </a:endParaRPr>
          </a:p>
        </p:txBody>
      </p:sp>
      <p:pic>
        <p:nvPicPr>
          <p:cNvPr id="21" name="Graphic 20" descr="Circle with left arrow outline">
            <a:extLst>
              <a:ext uri="{FF2B5EF4-FFF2-40B4-BE49-F238E27FC236}">
                <a16:creationId xmlns:a16="http://schemas.microsoft.com/office/drawing/2014/main" id="{EB782052-4611-A42D-DCFB-144228CA69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3213" y="3319561"/>
            <a:ext cx="897282" cy="897282"/>
          </a:xfrm>
          <a:prstGeom prst="rect">
            <a:avLst/>
          </a:prstGeom>
        </p:spPr>
      </p:pic>
      <p:sp>
        <p:nvSpPr>
          <p:cNvPr id="46" name="Rounded Rectangle 35">
            <a:extLst>
              <a:ext uri="{FF2B5EF4-FFF2-40B4-BE49-F238E27FC236}">
                <a16:creationId xmlns:a16="http://schemas.microsoft.com/office/drawing/2014/main" id="{E4DB97C3-E718-F081-15DC-DF14524561CA}"/>
              </a:ext>
            </a:extLst>
          </p:cNvPr>
          <p:cNvSpPr/>
          <p:nvPr/>
        </p:nvSpPr>
        <p:spPr>
          <a:xfrm>
            <a:off x="522940" y="1804747"/>
            <a:ext cx="4897719" cy="4247443"/>
          </a:xfrm>
          <a:prstGeom prst="roundRect">
            <a:avLst>
              <a:gd name="adj" fmla="val 6267"/>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9pPr>
          </a:lstStyle>
          <a:p>
            <a:pPr marL="0" marR="0" lvl="0" indent="0" algn="ctr" defTabSz="195646" rtl="0" eaLnBrk="1" fontAlgn="auto" latinLnBrk="0" hangingPunct="0">
              <a:lnSpc>
                <a:spcPct val="90000"/>
              </a:lnSpc>
              <a:spcBef>
                <a:spcPts val="2250"/>
              </a:spcBef>
              <a:spcAft>
                <a:spcPts val="0"/>
              </a:spcAft>
              <a:buClrTx/>
              <a:buSzTx/>
              <a:buFontTx/>
              <a:buNone/>
              <a:tabLst/>
              <a:defRPr/>
            </a:pPr>
            <a:r>
              <a:rPr kumimoji="0" lang="en-US" sz="770" b="0" i="0" u="none" strike="noStrike" kern="0" cap="none" spc="0" normalizeH="0" baseline="0" noProof="0">
                <a:ln>
                  <a:noFill/>
                </a:ln>
                <a:solidFill>
                  <a:schemeClr val="tx1"/>
                </a:solidFill>
                <a:effectLst/>
                <a:uLnTx/>
                <a:uFillTx/>
                <a:latin typeface="CiscoSansTT" panose="020B0503020201020303" pitchFamily="34" charset="0"/>
                <a:ea typeface="+mn-ea"/>
                <a:cs typeface="+mn-cs"/>
                <a:sym typeface="CiscoSansTT"/>
              </a:rPr>
              <a:t> </a:t>
            </a:r>
          </a:p>
        </p:txBody>
      </p:sp>
      <p:sp>
        <p:nvSpPr>
          <p:cNvPr id="4" name="Rounded Rectangle 35">
            <a:extLst>
              <a:ext uri="{FF2B5EF4-FFF2-40B4-BE49-F238E27FC236}">
                <a16:creationId xmlns:a16="http://schemas.microsoft.com/office/drawing/2014/main" id="{05F0E058-93AD-D270-3A47-B45CA29F98D1}"/>
              </a:ext>
            </a:extLst>
          </p:cNvPr>
          <p:cNvSpPr/>
          <p:nvPr/>
        </p:nvSpPr>
        <p:spPr>
          <a:xfrm>
            <a:off x="735019" y="2021395"/>
            <a:ext cx="4473561" cy="721694"/>
          </a:xfrm>
          <a:prstGeom prst="roundRect">
            <a:avLst>
              <a:gd name="adj" fmla="val 9846"/>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9pPr>
          </a:lstStyle>
          <a:p>
            <a:pPr algn="ctr" defTabSz="195646"/>
            <a:r>
              <a:rPr lang="en-US" sz="770" kern="0">
                <a:solidFill>
                  <a:schemeClr val="tx1"/>
                </a:solidFill>
                <a:latin typeface="CiscoSansTT" panose="020B0503020201020303" pitchFamily="34" charset="0"/>
              </a:rPr>
              <a:t> </a:t>
            </a:r>
          </a:p>
        </p:txBody>
      </p:sp>
      <p:sp>
        <p:nvSpPr>
          <p:cNvPr id="5" name="Rounded Rectangle 35">
            <a:extLst>
              <a:ext uri="{FF2B5EF4-FFF2-40B4-BE49-F238E27FC236}">
                <a16:creationId xmlns:a16="http://schemas.microsoft.com/office/drawing/2014/main" id="{ED4956AD-0D62-D5C0-C371-AD7E5B20D661}"/>
              </a:ext>
            </a:extLst>
          </p:cNvPr>
          <p:cNvSpPr/>
          <p:nvPr/>
        </p:nvSpPr>
        <p:spPr>
          <a:xfrm>
            <a:off x="735019" y="2794508"/>
            <a:ext cx="4473561" cy="721694"/>
          </a:xfrm>
          <a:prstGeom prst="roundRect">
            <a:avLst>
              <a:gd name="adj" fmla="val 9846"/>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9pPr>
          </a:lstStyle>
          <a:p>
            <a:pPr algn="ctr" defTabSz="195646"/>
            <a:r>
              <a:rPr lang="en-US" sz="770" kern="0">
                <a:solidFill>
                  <a:schemeClr val="tx1"/>
                </a:solidFill>
                <a:latin typeface="CiscoSansTT" panose="020B0503020201020303" pitchFamily="34" charset="0"/>
              </a:rPr>
              <a:t> </a:t>
            </a:r>
          </a:p>
        </p:txBody>
      </p:sp>
      <p:sp>
        <p:nvSpPr>
          <p:cNvPr id="6" name="Rounded Rectangle 35">
            <a:extLst>
              <a:ext uri="{FF2B5EF4-FFF2-40B4-BE49-F238E27FC236}">
                <a16:creationId xmlns:a16="http://schemas.microsoft.com/office/drawing/2014/main" id="{7A024F11-9E1B-A1DF-46DA-E7FC2DBAF8FD}"/>
              </a:ext>
            </a:extLst>
          </p:cNvPr>
          <p:cNvSpPr/>
          <p:nvPr/>
        </p:nvSpPr>
        <p:spPr>
          <a:xfrm>
            <a:off x="735019" y="3567621"/>
            <a:ext cx="4473561" cy="721694"/>
          </a:xfrm>
          <a:prstGeom prst="roundRect">
            <a:avLst>
              <a:gd name="adj" fmla="val 9846"/>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9pPr>
          </a:lstStyle>
          <a:p>
            <a:pPr algn="ctr" defTabSz="195646"/>
            <a:r>
              <a:rPr lang="en-US" sz="770" kern="0">
                <a:solidFill>
                  <a:schemeClr val="tx1"/>
                </a:solidFill>
                <a:latin typeface="CiscoSansTT" panose="020B0503020201020303" pitchFamily="34" charset="0"/>
              </a:rPr>
              <a:t> </a:t>
            </a:r>
          </a:p>
        </p:txBody>
      </p:sp>
      <p:sp>
        <p:nvSpPr>
          <p:cNvPr id="7" name="Rounded Rectangle 35">
            <a:extLst>
              <a:ext uri="{FF2B5EF4-FFF2-40B4-BE49-F238E27FC236}">
                <a16:creationId xmlns:a16="http://schemas.microsoft.com/office/drawing/2014/main" id="{2E10FFC6-D9C7-3F3E-7904-FE484E64AE6D}"/>
              </a:ext>
            </a:extLst>
          </p:cNvPr>
          <p:cNvSpPr/>
          <p:nvPr/>
        </p:nvSpPr>
        <p:spPr>
          <a:xfrm>
            <a:off x="735019" y="4340734"/>
            <a:ext cx="4473561" cy="721694"/>
          </a:xfrm>
          <a:prstGeom prst="roundRect">
            <a:avLst>
              <a:gd name="adj" fmla="val 9846"/>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9pPr>
          </a:lstStyle>
          <a:p>
            <a:pPr algn="ctr" defTabSz="195646"/>
            <a:r>
              <a:rPr lang="en-US" sz="770" kern="0">
                <a:solidFill>
                  <a:schemeClr val="tx1"/>
                </a:solidFill>
                <a:latin typeface="CiscoSansTT" panose="020B0503020201020303" pitchFamily="34" charset="0"/>
              </a:rPr>
              <a:t> </a:t>
            </a:r>
          </a:p>
        </p:txBody>
      </p:sp>
      <p:sp>
        <p:nvSpPr>
          <p:cNvPr id="8" name="Rounded Rectangle 35">
            <a:extLst>
              <a:ext uri="{FF2B5EF4-FFF2-40B4-BE49-F238E27FC236}">
                <a16:creationId xmlns:a16="http://schemas.microsoft.com/office/drawing/2014/main" id="{8C587AF2-B49A-8E1B-0F1A-E13000F27973}"/>
              </a:ext>
            </a:extLst>
          </p:cNvPr>
          <p:cNvSpPr/>
          <p:nvPr/>
        </p:nvSpPr>
        <p:spPr>
          <a:xfrm>
            <a:off x="735019" y="5113848"/>
            <a:ext cx="4473561" cy="721694"/>
          </a:xfrm>
          <a:prstGeom prst="roundRect">
            <a:avLst>
              <a:gd name="adj" fmla="val 9846"/>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9pPr>
          </a:lstStyle>
          <a:p>
            <a:pPr algn="ctr" defTabSz="195646"/>
            <a:r>
              <a:rPr lang="en-US" sz="770" kern="0">
                <a:solidFill>
                  <a:schemeClr val="tx1"/>
                </a:solidFill>
                <a:latin typeface="CiscoSansTT" panose="020B0503020201020303" pitchFamily="34" charset="0"/>
              </a:rPr>
              <a:t> </a:t>
            </a:r>
          </a:p>
        </p:txBody>
      </p:sp>
      <p:sp>
        <p:nvSpPr>
          <p:cNvPr id="9" name="TextBox 8">
            <a:extLst>
              <a:ext uri="{FF2B5EF4-FFF2-40B4-BE49-F238E27FC236}">
                <a16:creationId xmlns:a16="http://schemas.microsoft.com/office/drawing/2014/main" id="{1DF89C96-5698-B29E-623B-56018641C21F}"/>
              </a:ext>
            </a:extLst>
          </p:cNvPr>
          <p:cNvSpPr txBox="1"/>
          <p:nvPr/>
        </p:nvSpPr>
        <p:spPr>
          <a:xfrm>
            <a:off x="1695942" y="2271443"/>
            <a:ext cx="2908557" cy="221599"/>
          </a:xfrm>
          <a:prstGeom prst="rect">
            <a:avLst/>
          </a:prstGeom>
          <a:noFill/>
        </p:spPr>
        <p:txBody>
          <a:bodyPr wrap="square" lIns="0" tIns="0" rIns="0" bIns="0" rtlCol="0">
            <a:spAutoFit/>
          </a:bodyPr>
          <a:lstStyle/>
          <a:p>
            <a:pPr>
              <a:lnSpc>
                <a:spcPct val="90000"/>
              </a:lnSpc>
              <a:spcAft>
                <a:spcPts val="600"/>
              </a:spcAft>
              <a:defRPr/>
            </a:pPr>
            <a:r>
              <a:rPr lang="en-US" sz="1600">
                <a:cs typeface="CiscoSansTT Light" panose="020B0503020201020303" pitchFamily="34" charset="0"/>
              </a:rPr>
              <a:t>Understanding intent</a:t>
            </a:r>
          </a:p>
        </p:txBody>
      </p:sp>
      <p:sp>
        <p:nvSpPr>
          <p:cNvPr id="10" name="TextBox 9">
            <a:extLst>
              <a:ext uri="{FF2B5EF4-FFF2-40B4-BE49-F238E27FC236}">
                <a16:creationId xmlns:a16="http://schemas.microsoft.com/office/drawing/2014/main" id="{C709C722-64AA-9245-450A-0D16954DB015}"/>
              </a:ext>
            </a:extLst>
          </p:cNvPr>
          <p:cNvSpPr txBox="1"/>
          <p:nvPr/>
        </p:nvSpPr>
        <p:spPr>
          <a:xfrm>
            <a:off x="1695942" y="3044556"/>
            <a:ext cx="2771981" cy="221599"/>
          </a:xfrm>
          <a:prstGeom prst="rect">
            <a:avLst/>
          </a:prstGeom>
          <a:noFill/>
        </p:spPr>
        <p:txBody>
          <a:bodyPr wrap="square" lIns="0" tIns="0" rIns="0" bIns="0" rtlCol="0">
            <a:spAutoFit/>
          </a:bodyPr>
          <a:lstStyle/>
          <a:p>
            <a:pPr>
              <a:lnSpc>
                <a:spcPct val="90000"/>
              </a:lnSpc>
              <a:spcAft>
                <a:spcPts val="600"/>
              </a:spcAft>
              <a:defRPr/>
            </a:pPr>
            <a:r>
              <a:rPr lang="en-US" sz="1600">
                <a:cs typeface="CiscoSansTT Light" panose="020B0503020201020303" pitchFamily="34" charset="0"/>
              </a:rPr>
              <a:t>Generating natural language</a:t>
            </a:r>
          </a:p>
        </p:txBody>
      </p:sp>
      <p:sp>
        <p:nvSpPr>
          <p:cNvPr id="11" name="TextBox 10">
            <a:extLst>
              <a:ext uri="{FF2B5EF4-FFF2-40B4-BE49-F238E27FC236}">
                <a16:creationId xmlns:a16="http://schemas.microsoft.com/office/drawing/2014/main" id="{BD6BD055-F25B-916A-8AAB-2148AFAEBCCE}"/>
              </a:ext>
            </a:extLst>
          </p:cNvPr>
          <p:cNvSpPr txBox="1"/>
          <p:nvPr/>
        </p:nvSpPr>
        <p:spPr>
          <a:xfrm>
            <a:off x="1695942" y="3817667"/>
            <a:ext cx="2306663" cy="221599"/>
          </a:xfrm>
          <a:prstGeom prst="rect">
            <a:avLst/>
          </a:prstGeom>
          <a:noFill/>
        </p:spPr>
        <p:txBody>
          <a:bodyPr wrap="square" lIns="0" tIns="0" rIns="0" bIns="0" rtlCol="0">
            <a:spAutoFit/>
          </a:bodyPr>
          <a:lstStyle/>
          <a:p>
            <a:pPr>
              <a:lnSpc>
                <a:spcPct val="90000"/>
              </a:lnSpc>
              <a:spcAft>
                <a:spcPts val="600"/>
              </a:spcAft>
              <a:defRPr/>
            </a:pPr>
            <a:r>
              <a:rPr lang="en-US" sz="1600">
                <a:cs typeface="CiscoSansTT Light" panose="020B0503020201020303" pitchFamily="34" charset="0"/>
              </a:rPr>
              <a:t>Holding a conversation </a:t>
            </a:r>
          </a:p>
        </p:txBody>
      </p:sp>
      <p:sp>
        <p:nvSpPr>
          <p:cNvPr id="12" name="TextBox 11">
            <a:extLst>
              <a:ext uri="{FF2B5EF4-FFF2-40B4-BE49-F238E27FC236}">
                <a16:creationId xmlns:a16="http://schemas.microsoft.com/office/drawing/2014/main" id="{1EED54A6-69CA-DC96-9A33-C9988EFAEECF}"/>
              </a:ext>
            </a:extLst>
          </p:cNvPr>
          <p:cNvSpPr txBox="1"/>
          <p:nvPr/>
        </p:nvSpPr>
        <p:spPr>
          <a:xfrm>
            <a:off x="1695942" y="4590782"/>
            <a:ext cx="2006624" cy="221599"/>
          </a:xfrm>
          <a:prstGeom prst="rect">
            <a:avLst/>
          </a:prstGeom>
          <a:noFill/>
        </p:spPr>
        <p:txBody>
          <a:bodyPr wrap="square" lIns="0" tIns="0" rIns="0" bIns="0" rtlCol="0">
            <a:spAutoFit/>
          </a:bodyPr>
          <a:lstStyle/>
          <a:p>
            <a:pPr>
              <a:lnSpc>
                <a:spcPct val="90000"/>
              </a:lnSpc>
              <a:spcAft>
                <a:spcPts val="600"/>
              </a:spcAft>
              <a:defRPr/>
            </a:pPr>
            <a:r>
              <a:rPr lang="en-US" sz="1600">
                <a:cs typeface="CiscoSansTT Light" panose="020B0503020201020303" pitchFamily="34" charset="0"/>
              </a:rPr>
              <a:t>Connecting systems</a:t>
            </a:r>
          </a:p>
        </p:txBody>
      </p:sp>
      <p:sp>
        <p:nvSpPr>
          <p:cNvPr id="13" name="TextBox 12">
            <a:extLst>
              <a:ext uri="{FF2B5EF4-FFF2-40B4-BE49-F238E27FC236}">
                <a16:creationId xmlns:a16="http://schemas.microsoft.com/office/drawing/2014/main" id="{90B3E2EC-5214-9D7C-5287-4659DB36F8C7}"/>
              </a:ext>
            </a:extLst>
          </p:cNvPr>
          <p:cNvSpPr txBox="1"/>
          <p:nvPr/>
        </p:nvSpPr>
        <p:spPr>
          <a:xfrm>
            <a:off x="1695942" y="5363896"/>
            <a:ext cx="3064736" cy="221599"/>
          </a:xfrm>
          <a:prstGeom prst="rect">
            <a:avLst/>
          </a:prstGeom>
          <a:noFill/>
        </p:spPr>
        <p:txBody>
          <a:bodyPr wrap="square" lIns="0" tIns="0" rIns="0" bIns="0" rtlCol="0">
            <a:spAutoFit/>
          </a:bodyPr>
          <a:lstStyle/>
          <a:p>
            <a:pPr>
              <a:lnSpc>
                <a:spcPct val="90000"/>
              </a:lnSpc>
              <a:spcAft>
                <a:spcPts val="600"/>
              </a:spcAft>
              <a:defRPr/>
            </a:pPr>
            <a:r>
              <a:rPr lang="en-US" sz="1600">
                <a:cs typeface="CiscoSansTT Light" panose="020B0503020201020303" pitchFamily="34" charset="0"/>
              </a:rPr>
              <a:t>Real-time performance analysis</a:t>
            </a:r>
          </a:p>
        </p:txBody>
      </p:sp>
      <p:pic>
        <p:nvPicPr>
          <p:cNvPr id="15" name="Graphic 14">
            <a:extLst>
              <a:ext uri="{FF2B5EF4-FFF2-40B4-BE49-F238E27FC236}">
                <a16:creationId xmlns:a16="http://schemas.microsoft.com/office/drawing/2014/main" id="{EA5830BB-E8B4-E800-A34D-E7E2B54B61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957" y="2956296"/>
            <a:ext cx="457046" cy="457047"/>
          </a:xfrm>
          <a:prstGeom prst="rect">
            <a:avLst/>
          </a:prstGeom>
        </p:spPr>
      </p:pic>
      <p:pic>
        <p:nvPicPr>
          <p:cNvPr id="16" name="Graphic 15">
            <a:extLst>
              <a:ext uri="{FF2B5EF4-FFF2-40B4-BE49-F238E27FC236}">
                <a16:creationId xmlns:a16="http://schemas.microsoft.com/office/drawing/2014/main" id="{751D3649-86FE-01EB-2D50-F393B1058D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6957" y="3699944"/>
            <a:ext cx="457046" cy="457047"/>
          </a:xfrm>
          <a:prstGeom prst="rect">
            <a:avLst/>
          </a:prstGeom>
        </p:spPr>
      </p:pic>
      <p:pic>
        <p:nvPicPr>
          <p:cNvPr id="17" name="Graphic 16">
            <a:extLst>
              <a:ext uri="{FF2B5EF4-FFF2-40B4-BE49-F238E27FC236}">
                <a16:creationId xmlns:a16="http://schemas.microsoft.com/office/drawing/2014/main" id="{DDAD0FCE-FE8E-A1BF-4D44-15B321A8C8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8392" y="4473058"/>
            <a:ext cx="457046" cy="457047"/>
          </a:xfrm>
          <a:prstGeom prst="rect">
            <a:avLst/>
          </a:prstGeom>
        </p:spPr>
      </p:pic>
      <p:pic>
        <p:nvPicPr>
          <p:cNvPr id="20" name="Graphic 19">
            <a:extLst>
              <a:ext uri="{FF2B5EF4-FFF2-40B4-BE49-F238E27FC236}">
                <a16:creationId xmlns:a16="http://schemas.microsoft.com/office/drawing/2014/main" id="{D1A36211-2AC7-77E7-AF54-B646C51CCF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8392" y="5246171"/>
            <a:ext cx="457046" cy="457047"/>
          </a:xfrm>
          <a:prstGeom prst="rect">
            <a:avLst/>
          </a:prstGeom>
        </p:spPr>
      </p:pic>
      <p:pic>
        <p:nvPicPr>
          <p:cNvPr id="14" name="Graphic 13">
            <a:extLst>
              <a:ext uri="{FF2B5EF4-FFF2-40B4-BE49-F238E27FC236}">
                <a16:creationId xmlns:a16="http://schemas.microsoft.com/office/drawing/2014/main" id="{2994F997-97EC-BBB6-964A-653DF13CF88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8392" y="2148146"/>
            <a:ext cx="514177" cy="514178"/>
          </a:xfrm>
          <a:prstGeom prst="rect">
            <a:avLst/>
          </a:prstGeom>
        </p:spPr>
      </p:pic>
      <p:sp>
        <p:nvSpPr>
          <p:cNvPr id="48" name="Rounded Rectangle 35">
            <a:extLst>
              <a:ext uri="{FF2B5EF4-FFF2-40B4-BE49-F238E27FC236}">
                <a16:creationId xmlns:a16="http://schemas.microsoft.com/office/drawing/2014/main" id="{E649863F-C35D-27B5-9EC1-FBB5D7FFE9A4}"/>
              </a:ext>
            </a:extLst>
          </p:cNvPr>
          <p:cNvSpPr/>
          <p:nvPr/>
        </p:nvSpPr>
        <p:spPr>
          <a:xfrm>
            <a:off x="6763050" y="1804747"/>
            <a:ext cx="4897719" cy="4247443"/>
          </a:xfrm>
          <a:prstGeom prst="roundRect">
            <a:avLst>
              <a:gd name="adj" fmla="val 6267"/>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9pPr>
          </a:lstStyle>
          <a:p>
            <a:pPr marL="0" marR="0" lvl="0" indent="0" algn="ctr" defTabSz="195646" rtl="0" eaLnBrk="1" fontAlgn="auto" latinLnBrk="0" hangingPunct="0">
              <a:lnSpc>
                <a:spcPct val="90000"/>
              </a:lnSpc>
              <a:spcBef>
                <a:spcPts val="2250"/>
              </a:spcBef>
              <a:spcAft>
                <a:spcPts val="0"/>
              </a:spcAft>
              <a:buClrTx/>
              <a:buSzTx/>
              <a:buFontTx/>
              <a:buNone/>
              <a:tabLst/>
              <a:defRPr/>
            </a:pPr>
            <a:r>
              <a:rPr kumimoji="0" lang="en-US" sz="770" b="0" i="0" u="none" strike="noStrike" kern="0" cap="none" spc="0" normalizeH="0" baseline="0" noProof="0">
                <a:ln>
                  <a:noFill/>
                </a:ln>
                <a:solidFill>
                  <a:schemeClr val="tx1"/>
                </a:solidFill>
                <a:effectLst/>
                <a:uLnTx/>
                <a:uFillTx/>
                <a:latin typeface="CiscoSansTT" panose="020B0503020201020303" pitchFamily="34" charset="0"/>
                <a:ea typeface="+mn-ea"/>
                <a:cs typeface="+mn-cs"/>
                <a:sym typeface="CiscoSansTT"/>
              </a:rPr>
              <a:t> </a:t>
            </a:r>
          </a:p>
        </p:txBody>
      </p:sp>
      <p:sp>
        <p:nvSpPr>
          <p:cNvPr id="42" name="Rounded Rectangle 35">
            <a:extLst>
              <a:ext uri="{FF2B5EF4-FFF2-40B4-BE49-F238E27FC236}">
                <a16:creationId xmlns:a16="http://schemas.microsoft.com/office/drawing/2014/main" id="{81775FE7-7725-8649-E06B-6E36348C8210}"/>
              </a:ext>
            </a:extLst>
          </p:cNvPr>
          <p:cNvSpPr/>
          <p:nvPr/>
        </p:nvSpPr>
        <p:spPr>
          <a:xfrm>
            <a:off x="6975129" y="2020288"/>
            <a:ext cx="4473561" cy="1213732"/>
          </a:xfrm>
          <a:prstGeom prst="roundRect">
            <a:avLst>
              <a:gd name="adj" fmla="val 9846"/>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9pPr>
          </a:lstStyle>
          <a:p>
            <a:pPr algn="ctr" defTabSz="195646"/>
            <a:r>
              <a:rPr lang="en-US" sz="770" kern="0">
                <a:solidFill>
                  <a:schemeClr val="tx1"/>
                </a:solidFill>
                <a:latin typeface="CiscoSansTT" panose="020B0503020201020303" pitchFamily="34" charset="0"/>
              </a:rPr>
              <a:t> </a:t>
            </a:r>
          </a:p>
        </p:txBody>
      </p:sp>
      <p:sp>
        <p:nvSpPr>
          <p:cNvPr id="43" name="Rounded Rectangle 35">
            <a:extLst>
              <a:ext uri="{FF2B5EF4-FFF2-40B4-BE49-F238E27FC236}">
                <a16:creationId xmlns:a16="http://schemas.microsoft.com/office/drawing/2014/main" id="{34C1FD8D-1800-16D2-957D-1783E3C3C9F9}"/>
              </a:ext>
            </a:extLst>
          </p:cNvPr>
          <p:cNvSpPr/>
          <p:nvPr/>
        </p:nvSpPr>
        <p:spPr>
          <a:xfrm>
            <a:off x="6975129" y="3320496"/>
            <a:ext cx="4473561" cy="1213732"/>
          </a:xfrm>
          <a:prstGeom prst="roundRect">
            <a:avLst>
              <a:gd name="adj" fmla="val 9846"/>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9pPr>
          </a:lstStyle>
          <a:p>
            <a:pPr algn="ctr" defTabSz="195646"/>
            <a:r>
              <a:rPr lang="en-US" sz="770" kern="0">
                <a:solidFill>
                  <a:schemeClr val="tx1"/>
                </a:solidFill>
                <a:latin typeface="CiscoSansTT" panose="020B0503020201020303" pitchFamily="34" charset="0"/>
              </a:rPr>
              <a:t> </a:t>
            </a:r>
          </a:p>
        </p:txBody>
      </p:sp>
      <p:sp>
        <p:nvSpPr>
          <p:cNvPr id="44" name="Rounded Rectangle 35">
            <a:extLst>
              <a:ext uri="{FF2B5EF4-FFF2-40B4-BE49-F238E27FC236}">
                <a16:creationId xmlns:a16="http://schemas.microsoft.com/office/drawing/2014/main" id="{89EAA446-2758-CB83-3B68-43B18E74D4A1}"/>
              </a:ext>
            </a:extLst>
          </p:cNvPr>
          <p:cNvSpPr/>
          <p:nvPr/>
        </p:nvSpPr>
        <p:spPr>
          <a:xfrm>
            <a:off x="6975129" y="4620703"/>
            <a:ext cx="4473561" cy="1213732"/>
          </a:xfrm>
          <a:prstGeom prst="roundRect">
            <a:avLst>
              <a:gd name="adj" fmla="val 9846"/>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iscoSansTT"/>
              </a:defRPr>
            </a:lvl9pPr>
          </a:lstStyle>
          <a:p>
            <a:pPr algn="ctr" defTabSz="195646"/>
            <a:r>
              <a:rPr lang="en-US" sz="770" kern="0">
                <a:solidFill>
                  <a:schemeClr val="tx1"/>
                </a:solidFill>
                <a:latin typeface="CiscoSansTT" panose="020B0503020201020303" pitchFamily="34" charset="0"/>
              </a:rPr>
              <a:t> </a:t>
            </a:r>
          </a:p>
        </p:txBody>
      </p:sp>
      <p:sp>
        <p:nvSpPr>
          <p:cNvPr id="33" name="TextBox 32">
            <a:extLst>
              <a:ext uri="{FF2B5EF4-FFF2-40B4-BE49-F238E27FC236}">
                <a16:creationId xmlns:a16="http://schemas.microsoft.com/office/drawing/2014/main" id="{7768CF9F-CC87-18DC-A948-18F8042A43E7}"/>
              </a:ext>
            </a:extLst>
          </p:cNvPr>
          <p:cNvSpPr txBox="1"/>
          <p:nvPr/>
        </p:nvSpPr>
        <p:spPr>
          <a:xfrm>
            <a:off x="8193674" y="2350155"/>
            <a:ext cx="2768467" cy="553998"/>
          </a:xfrm>
          <a:prstGeom prst="rect">
            <a:avLst/>
          </a:prstGeom>
          <a:noFill/>
        </p:spPr>
        <p:txBody>
          <a:bodyPr wrap="square" lIns="0" tIns="0" rIns="0" bIns="0" rtlCol="0">
            <a:spAutoFit/>
          </a:bodyPr>
          <a:lstStyle/>
          <a:p>
            <a:pPr marR="0" lvl="0" indent="0" fontAlgn="base">
              <a:lnSpc>
                <a:spcPct val="90000"/>
              </a:lnSpc>
              <a:spcBef>
                <a:spcPct val="0"/>
              </a:spcBef>
              <a:spcAft>
                <a:spcPts val="600"/>
              </a:spcAft>
              <a:buClrTx/>
              <a:buSzTx/>
              <a:buFontTx/>
              <a:buNone/>
              <a:tabLst/>
              <a:defRPr/>
            </a:pPr>
            <a:r>
              <a:rPr lang="en-US" sz="2000">
                <a:cs typeface="CiscoSansTT Light" panose="020B0503020201020303" pitchFamily="34" charset="0"/>
              </a:rPr>
              <a:t>Personalization and accuracy at scale</a:t>
            </a:r>
          </a:p>
        </p:txBody>
      </p:sp>
      <p:sp>
        <p:nvSpPr>
          <p:cNvPr id="34" name="TextBox 33">
            <a:extLst>
              <a:ext uri="{FF2B5EF4-FFF2-40B4-BE49-F238E27FC236}">
                <a16:creationId xmlns:a16="http://schemas.microsoft.com/office/drawing/2014/main" id="{807258EE-CB72-DB79-D280-8981DB62D17B}"/>
              </a:ext>
            </a:extLst>
          </p:cNvPr>
          <p:cNvSpPr txBox="1"/>
          <p:nvPr/>
        </p:nvSpPr>
        <p:spPr>
          <a:xfrm>
            <a:off x="8193674" y="3650363"/>
            <a:ext cx="2796588" cy="553998"/>
          </a:xfrm>
          <a:prstGeom prst="rect">
            <a:avLst/>
          </a:prstGeom>
          <a:noFill/>
        </p:spPr>
        <p:txBody>
          <a:bodyPr wrap="square" lIns="0" tIns="0" rIns="0" bIns="0" rtlCol="0">
            <a:spAutoFit/>
          </a:bodyPr>
          <a:lstStyle/>
          <a:p>
            <a:pPr marR="0" lvl="0" indent="0" fontAlgn="base">
              <a:lnSpc>
                <a:spcPct val="90000"/>
              </a:lnSpc>
              <a:spcBef>
                <a:spcPct val="0"/>
              </a:spcBef>
              <a:spcAft>
                <a:spcPts val="600"/>
              </a:spcAft>
              <a:buClrTx/>
              <a:buSzTx/>
              <a:buFontTx/>
              <a:buNone/>
              <a:tabLst/>
              <a:defRPr/>
            </a:pPr>
            <a:r>
              <a:rPr lang="en-US" sz="2000">
                <a:cs typeface="CiscoSansTT Light" panose="020B0503020201020303" pitchFamily="34" charset="0"/>
              </a:rPr>
              <a:t>Empathetic and natural virtual agents</a:t>
            </a:r>
          </a:p>
        </p:txBody>
      </p:sp>
      <p:sp>
        <p:nvSpPr>
          <p:cNvPr id="35" name="TextBox 34">
            <a:extLst>
              <a:ext uri="{FF2B5EF4-FFF2-40B4-BE49-F238E27FC236}">
                <a16:creationId xmlns:a16="http://schemas.microsoft.com/office/drawing/2014/main" id="{2D900B17-DE88-795F-7FBF-7D9AC92DAB18}"/>
              </a:ext>
            </a:extLst>
          </p:cNvPr>
          <p:cNvSpPr txBox="1"/>
          <p:nvPr/>
        </p:nvSpPr>
        <p:spPr>
          <a:xfrm>
            <a:off x="8193674" y="4950570"/>
            <a:ext cx="2768467" cy="553998"/>
          </a:xfrm>
          <a:prstGeom prst="rect">
            <a:avLst/>
          </a:prstGeom>
          <a:noFill/>
        </p:spPr>
        <p:txBody>
          <a:bodyPr wrap="square" lIns="0" tIns="0" rIns="0" bIns="0" rtlCol="0">
            <a:spAutoFit/>
          </a:bodyPr>
          <a:lstStyle/>
          <a:p>
            <a:pPr marR="0" lvl="0" indent="0" fontAlgn="base">
              <a:lnSpc>
                <a:spcPct val="90000"/>
              </a:lnSpc>
              <a:spcBef>
                <a:spcPct val="0"/>
              </a:spcBef>
              <a:spcAft>
                <a:spcPts val="600"/>
              </a:spcAft>
              <a:buClrTx/>
              <a:buSzTx/>
              <a:buFontTx/>
              <a:buNone/>
              <a:tabLst/>
              <a:defRPr/>
            </a:pPr>
            <a:r>
              <a:rPr lang="en-US" sz="2000">
                <a:cs typeface="CiscoSansTT Light" panose="020B0503020201020303" pitchFamily="34" charset="0"/>
              </a:rPr>
              <a:t>Resolve problems </a:t>
            </a:r>
            <a:br>
              <a:rPr lang="en-US" sz="2000">
                <a:cs typeface="CiscoSansTT Light" panose="020B0503020201020303" pitchFamily="34" charset="0"/>
              </a:rPr>
            </a:br>
            <a:r>
              <a:rPr lang="en-US" sz="2000">
                <a:cs typeface="CiscoSansTT Light" panose="020B0503020201020303" pitchFamily="34" charset="0"/>
              </a:rPr>
              <a:t>and take actions</a:t>
            </a:r>
          </a:p>
        </p:txBody>
      </p:sp>
      <p:pic>
        <p:nvPicPr>
          <p:cNvPr id="36" name="Graphic 35">
            <a:extLst>
              <a:ext uri="{FF2B5EF4-FFF2-40B4-BE49-F238E27FC236}">
                <a16:creationId xmlns:a16="http://schemas.microsoft.com/office/drawing/2014/main" id="{1A759E58-BC9E-C20E-B3AF-268726E97EC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09847" y="2246154"/>
            <a:ext cx="762000" cy="762000"/>
          </a:xfrm>
          <a:prstGeom prst="rect">
            <a:avLst/>
          </a:prstGeom>
        </p:spPr>
      </p:pic>
      <p:pic>
        <p:nvPicPr>
          <p:cNvPr id="37" name="Graphic 36">
            <a:extLst>
              <a:ext uri="{FF2B5EF4-FFF2-40B4-BE49-F238E27FC236}">
                <a16:creationId xmlns:a16="http://schemas.microsoft.com/office/drawing/2014/main" id="{B5132EB0-1849-CD0A-605F-FE8FCE16A4D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09847" y="3482183"/>
            <a:ext cx="762000" cy="762000"/>
          </a:xfrm>
          <a:prstGeom prst="rect">
            <a:avLst/>
          </a:prstGeom>
        </p:spPr>
      </p:pic>
      <p:pic>
        <p:nvPicPr>
          <p:cNvPr id="38" name="Graphic 37">
            <a:extLst>
              <a:ext uri="{FF2B5EF4-FFF2-40B4-BE49-F238E27FC236}">
                <a16:creationId xmlns:a16="http://schemas.microsoft.com/office/drawing/2014/main" id="{FCF6AE35-C43E-5058-AB5B-CEF22D4F1B4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09847" y="4846569"/>
            <a:ext cx="762000" cy="762000"/>
          </a:xfrm>
          <a:prstGeom prst="rect">
            <a:avLst/>
          </a:prstGeom>
        </p:spPr>
      </p:pic>
    </p:spTree>
    <p:extLst>
      <p:ext uri="{BB962C8B-B14F-4D97-AF65-F5344CB8AC3E}">
        <p14:creationId xmlns:p14="http://schemas.microsoft.com/office/powerpoint/2010/main" val="4272076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D77E-586C-93C7-A594-240BA07F1E4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B043192-FA88-A50E-3228-9AEFE6B52521}"/>
              </a:ext>
            </a:extLst>
          </p:cNvPr>
          <p:cNvSpPr>
            <a:spLocks noGrp="1"/>
          </p:cNvSpPr>
          <p:nvPr>
            <p:ph type="title" idx="4294967295"/>
          </p:nvPr>
        </p:nvSpPr>
        <p:spPr>
          <a:xfrm>
            <a:off x="0" y="298450"/>
            <a:ext cx="11544300" cy="492125"/>
          </a:xfrm>
        </p:spPr>
        <p:txBody>
          <a:bodyPr/>
          <a:lstStyle/>
          <a:p>
            <a:pPr algn="ctr"/>
            <a:r>
              <a:rPr lang="en-US" noProof="0" dirty="0">
                <a:sym typeface="CiscoSansTT"/>
              </a:rPr>
              <a:t>AI is embedded across everything we do  </a:t>
            </a:r>
            <a:endParaRPr lang="en-US" dirty="0"/>
          </a:p>
        </p:txBody>
      </p:sp>
      <p:sp>
        <p:nvSpPr>
          <p:cNvPr id="52" name="Rounded Rectangle 40">
            <a:extLst>
              <a:ext uri="{FF2B5EF4-FFF2-40B4-BE49-F238E27FC236}">
                <a16:creationId xmlns:a16="http://schemas.microsoft.com/office/drawing/2014/main" id="{BEEBFAC4-2F67-7CBA-3CB9-5A749E3018BD}"/>
              </a:ext>
            </a:extLst>
          </p:cNvPr>
          <p:cNvSpPr/>
          <p:nvPr/>
        </p:nvSpPr>
        <p:spPr>
          <a:xfrm>
            <a:off x="341624" y="1112986"/>
            <a:ext cx="11526526" cy="544351"/>
          </a:xfrm>
          <a:prstGeom prst="roundRect">
            <a:avLst>
              <a:gd name="adj" fmla="val 50000"/>
            </a:avLst>
          </a:prstGeom>
          <a:solidFill>
            <a:schemeClr val="tx1">
              <a:alpha val="10256"/>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51AF"/>
              </a:solidFill>
              <a:effectLst/>
              <a:uLnTx/>
              <a:uFillTx/>
              <a:latin typeface="CiscoSansTT Light"/>
              <a:ea typeface="+mn-ea"/>
              <a:cs typeface="+mn-cs"/>
            </a:endParaRPr>
          </a:p>
        </p:txBody>
      </p:sp>
      <p:sp>
        <p:nvSpPr>
          <p:cNvPr id="53" name="Rounded Rectangle 40">
            <a:extLst>
              <a:ext uri="{FF2B5EF4-FFF2-40B4-BE49-F238E27FC236}">
                <a16:creationId xmlns:a16="http://schemas.microsoft.com/office/drawing/2014/main" id="{06FB8796-DA45-F05A-B5C0-347454573C9C}"/>
              </a:ext>
            </a:extLst>
          </p:cNvPr>
          <p:cNvSpPr/>
          <p:nvPr/>
        </p:nvSpPr>
        <p:spPr>
          <a:xfrm>
            <a:off x="323850" y="1112986"/>
            <a:ext cx="11544300" cy="544351"/>
          </a:xfrm>
          <a:prstGeom prst="roundRect">
            <a:avLst>
              <a:gd name="adj" fmla="val 50000"/>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p>
            <a:pPr marL="0" marR="0" lvl="0" indent="0" algn="ctr" defTabSz="195646" rtl="0" eaLnBrk="1" fontAlgn="auto" latinLnBrk="0" hangingPunct="0">
              <a:lnSpc>
                <a:spcPct val="90000"/>
              </a:lnSpc>
              <a:spcBef>
                <a:spcPts val="2250"/>
              </a:spcBef>
              <a:spcAft>
                <a:spcPts val="0"/>
              </a:spcAft>
              <a:buClrTx/>
              <a:buSzTx/>
              <a:buFontTx/>
              <a:buNone/>
              <a:tabLst/>
              <a:defRPr/>
            </a:pPr>
            <a:endParaRPr kumimoji="0" lang="en-US" sz="770" b="0" i="0" u="none" strike="noStrike" kern="0" cap="none" spc="0" normalizeH="0" baseline="0" noProof="0">
              <a:ln>
                <a:noFill/>
              </a:ln>
              <a:solidFill>
                <a:prstClr val="white"/>
              </a:solidFill>
              <a:effectLst/>
              <a:uLnTx/>
              <a:uFillTx/>
              <a:latin typeface="CiscoSansTT" panose="020B0503020201020303" pitchFamily="34" charset="0"/>
              <a:ea typeface="+mn-ea"/>
              <a:cs typeface="+mn-cs"/>
            </a:endParaRPr>
          </a:p>
        </p:txBody>
      </p:sp>
      <p:sp>
        <p:nvSpPr>
          <p:cNvPr id="55" name="Rounded Rectangle 40">
            <a:extLst>
              <a:ext uri="{FF2B5EF4-FFF2-40B4-BE49-F238E27FC236}">
                <a16:creationId xmlns:a16="http://schemas.microsoft.com/office/drawing/2014/main" id="{ACB66F52-902B-BE25-E220-D0E6235E40FE}"/>
              </a:ext>
            </a:extLst>
          </p:cNvPr>
          <p:cNvSpPr/>
          <p:nvPr/>
        </p:nvSpPr>
        <p:spPr>
          <a:xfrm>
            <a:off x="323850" y="4454312"/>
            <a:ext cx="11526526" cy="544351"/>
          </a:xfrm>
          <a:prstGeom prst="roundRect">
            <a:avLst>
              <a:gd name="adj" fmla="val 50000"/>
            </a:avLst>
          </a:prstGeom>
          <a:solidFill>
            <a:schemeClr val="tx1">
              <a:alpha val="10256"/>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51AF"/>
              </a:solidFill>
              <a:effectLst/>
              <a:uLnTx/>
              <a:uFillTx/>
              <a:latin typeface="CiscoSansTT Light"/>
              <a:ea typeface="+mn-ea"/>
              <a:cs typeface="+mn-cs"/>
            </a:endParaRPr>
          </a:p>
        </p:txBody>
      </p:sp>
      <p:sp>
        <p:nvSpPr>
          <p:cNvPr id="56" name="Rounded Rectangle 40">
            <a:extLst>
              <a:ext uri="{FF2B5EF4-FFF2-40B4-BE49-F238E27FC236}">
                <a16:creationId xmlns:a16="http://schemas.microsoft.com/office/drawing/2014/main" id="{726087FF-F246-4B19-B24E-83C6D720EF8B}"/>
              </a:ext>
            </a:extLst>
          </p:cNvPr>
          <p:cNvSpPr/>
          <p:nvPr/>
        </p:nvSpPr>
        <p:spPr>
          <a:xfrm>
            <a:off x="323850" y="4454312"/>
            <a:ext cx="11544300" cy="544351"/>
          </a:xfrm>
          <a:prstGeom prst="roundRect">
            <a:avLst>
              <a:gd name="adj" fmla="val 50000"/>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p>
            <a:pPr marL="0" marR="0" lvl="0" indent="0" algn="ctr" defTabSz="195646" rtl="0" eaLnBrk="1" fontAlgn="auto" latinLnBrk="0" hangingPunct="0">
              <a:lnSpc>
                <a:spcPct val="90000"/>
              </a:lnSpc>
              <a:spcBef>
                <a:spcPts val="2250"/>
              </a:spcBef>
              <a:spcAft>
                <a:spcPts val="0"/>
              </a:spcAft>
              <a:buClrTx/>
              <a:buSzTx/>
              <a:buFontTx/>
              <a:buNone/>
              <a:tabLst/>
              <a:defRPr/>
            </a:pPr>
            <a:endParaRPr kumimoji="0" lang="en-US" sz="770" b="0" i="0" u="none" strike="noStrike" kern="0" cap="none" spc="0" normalizeH="0" baseline="0" noProof="0">
              <a:ln>
                <a:noFill/>
              </a:ln>
              <a:solidFill>
                <a:prstClr val="white"/>
              </a:solidFill>
              <a:effectLst/>
              <a:uLnTx/>
              <a:uFillTx/>
              <a:latin typeface="CiscoSansTT" panose="020B0503020201020303" pitchFamily="34" charset="0"/>
              <a:ea typeface="+mn-ea"/>
              <a:cs typeface="+mn-cs"/>
            </a:endParaRPr>
          </a:p>
        </p:txBody>
      </p:sp>
      <p:sp>
        <p:nvSpPr>
          <p:cNvPr id="57" name="TextBox 56">
            <a:extLst>
              <a:ext uri="{FF2B5EF4-FFF2-40B4-BE49-F238E27FC236}">
                <a16:creationId xmlns:a16="http://schemas.microsoft.com/office/drawing/2014/main" id="{7A9B35F8-E2C9-FCC3-98C4-4CBFC4467BA0}"/>
              </a:ext>
            </a:extLst>
          </p:cNvPr>
          <p:cNvSpPr txBox="1"/>
          <p:nvPr/>
        </p:nvSpPr>
        <p:spPr>
          <a:xfrm>
            <a:off x="3788229" y="4500905"/>
            <a:ext cx="4615542" cy="492443"/>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300" normalizeH="0" baseline="0" noProof="0">
                <a:ln>
                  <a:noFill/>
                </a:ln>
                <a:solidFill>
                  <a:srgbClr val="FFFFFF"/>
                </a:solidFill>
                <a:effectLst/>
                <a:uLnTx/>
                <a:uFillTx/>
                <a:latin typeface="CiscoSansTT Light"/>
                <a:ea typeface="+mn-ea"/>
                <a:cs typeface="+mn-cs"/>
              </a:rPr>
              <a:t>CUSTOMER EXPERIENCE FOUNDATION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2C8FF"/>
                </a:solidFill>
                <a:effectLst/>
                <a:uLnTx/>
                <a:uFillTx/>
                <a:latin typeface="CiscoSansTT Light"/>
                <a:ea typeface="+mn-ea"/>
                <a:cs typeface="+mn-cs"/>
              </a:rPr>
              <a:t>Code Generation  |  Insights &amp; Analytics</a:t>
            </a:r>
          </a:p>
        </p:txBody>
      </p:sp>
      <p:sp>
        <p:nvSpPr>
          <p:cNvPr id="58" name="Rounded Rectangle 40">
            <a:extLst>
              <a:ext uri="{FF2B5EF4-FFF2-40B4-BE49-F238E27FC236}">
                <a16:creationId xmlns:a16="http://schemas.microsoft.com/office/drawing/2014/main" id="{761923C5-CA70-E306-ED8B-4845794FFA60}"/>
              </a:ext>
            </a:extLst>
          </p:cNvPr>
          <p:cNvSpPr/>
          <p:nvPr/>
        </p:nvSpPr>
        <p:spPr>
          <a:xfrm>
            <a:off x="323850" y="5135032"/>
            <a:ext cx="11526526" cy="544351"/>
          </a:xfrm>
          <a:prstGeom prst="roundRect">
            <a:avLst>
              <a:gd name="adj" fmla="val 50000"/>
            </a:avLst>
          </a:prstGeom>
          <a:solidFill>
            <a:schemeClr val="tx1">
              <a:alpha val="10256"/>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2637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51AF"/>
              </a:solidFill>
              <a:effectLst/>
              <a:uLnTx/>
              <a:uFillTx/>
              <a:latin typeface="CiscoSansTT Light"/>
              <a:ea typeface="+mn-ea"/>
              <a:cs typeface="+mn-cs"/>
            </a:endParaRPr>
          </a:p>
        </p:txBody>
      </p:sp>
      <p:sp>
        <p:nvSpPr>
          <p:cNvPr id="59" name="Rounded Rectangle 40">
            <a:extLst>
              <a:ext uri="{FF2B5EF4-FFF2-40B4-BE49-F238E27FC236}">
                <a16:creationId xmlns:a16="http://schemas.microsoft.com/office/drawing/2014/main" id="{F3B8EB3F-9F82-F013-8557-77D26784F9A9}"/>
              </a:ext>
            </a:extLst>
          </p:cNvPr>
          <p:cNvSpPr/>
          <p:nvPr/>
        </p:nvSpPr>
        <p:spPr>
          <a:xfrm>
            <a:off x="323850" y="5135032"/>
            <a:ext cx="11544300" cy="544351"/>
          </a:xfrm>
          <a:prstGeom prst="roundRect">
            <a:avLst>
              <a:gd name="adj" fmla="val 50000"/>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p>
            <a:pPr marL="0" marR="0" lvl="0" indent="0" algn="ctr" defTabSz="195646" rtl="0" eaLnBrk="1" fontAlgn="auto" latinLnBrk="0" hangingPunct="0">
              <a:lnSpc>
                <a:spcPct val="90000"/>
              </a:lnSpc>
              <a:spcBef>
                <a:spcPts val="2250"/>
              </a:spcBef>
              <a:spcAft>
                <a:spcPts val="0"/>
              </a:spcAft>
              <a:buClrTx/>
              <a:buSzTx/>
              <a:buFontTx/>
              <a:buNone/>
              <a:tabLst/>
              <a:defRPr/>
            </a:pPr>
            <a:endParaRPr kumimoji="0" lang="en-US" sz="770" b="0" i="0" u="none" strike="noStrike" kern="0" cap="none" spc="0" normalizeH="0" baseline="0" noProof="0">
              <a:ln>
                <a:noFill/>
              </a:ln>
              <a:solidFill>
                <a:prstClr val="white"/>
              </a:solidFill>
              <a:effectLst/>
              <a:uLnTx/>
              <a:uFillTx/>
              <a:latin typeface="CiscoSansTT" panose="020B0503020201020303" pitchFamily="34" charset="0"/>
              <a:ea typeface="+mn-ea"/>
              <a:cs typeface="+mn-cs"/>
            </a:endParaRPr>
          </a:p>
        </p:txBody>
      </p:sp>
      <p:sp>
        <p:nvSpPr>
          <p:cNvPr id="60" name="TextBox 59">
            <a:extLst>
              <a:ext uri="{FF2B5EF4-FFF2-40B4-BE49-F238E27FC236}">
                <a16:creationId xmlns:a16="http://schemas.microsoft.com/office/drawing/2014/main" id="{3D07A34F-89FE-22F0-EDF3-225C9669C801}"/>
              </a:ext>
            </a:extLst>
          </p:cNvPr>
          <p:cNvSpPr txBox="1"/>
          <p:nvPr/>
        </p:nvSpPr>
        <p:spPr>
          <a:xfrm>
            <a:off x="3367314" y="5160986"/>
            <a:ext cx="5457372" cy="492443"/>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300" normalizeH="0" baseline="0" noProof="0">
                <a:ln>
                  <a:noFill/>
                </a:ln>
                <a:solidFill>
                  <a:srgbClr val="FFFFFF"/>
                </a:solidFill>
                <a:effectLst/>
                <a:uLnTx/>
                <a:uFillTx/>
                <a:latin typeface="CiscoSansTT Light"/>
                <a:ea typeface="+mn-ea"/>
                <a:cs typeface="+mn-cs"/>
              </a:rPr>
              <a:t>WEBEX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2C8FF"/>
                </a:solidFill>
                <a:effectLst/>
                <a:uLnTx/>
                <a:uFillTx/>
                <a:latin typeface="CiscoSansTT Light"/>
                <a:ea typeface="+mn-ea"/>
                <a:cs typeface="+mn-cs"/>
              </a:rPr>
              <a:t>Noise Removal  |  Prediction  |  Sentiment  |  Translation  |  Summarization</a:t>
            </a:r>
          </a:p>
        </p:txBody>
      </p:sp>
      <p:sp>
        <p:nvSpPr>
          <p:cNvPr id="61" name="Rounded Rectangle 40">
            <a:extLst>
              <a:ext uri="{FF2B5EF4-FFF2-40B4-BE49-F238E27FC236}">
                <a16:creationId xmlns:a16="http://schemas.microsoft.com/office/drawing/2014/main" id="{23F4ECC7-B2FB-8561-5BC8-A205A5765B5A}"/>
              </a:ext>
            </a:extLst>
          </p:cNvPr>
          <p:cNvSpPr/>
          <p:nvPr/>
        </p:nvSpPr>
        <p:spPr>
          <a:xfrm>
            <a:off x="8108271" y="1808946"/>
            <a:ext cx="3759879" cy="2508997"/>
          </a:xfrm>
          <a:prstGeom prst="roundRect">
            <a:avLst>
              <a:gd name="adj" fmla="val 5143"/>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p>
            <a:pPr marL="0" marR="0" lvl="0" indent="0" algn="ctr" defTabSz="195646" rtl="0" eaLnBrk="1" fontAlgn="auto" latinLnBrk="0" hangingPunct="0">
              <a:lnSpc>
                <a:spcPct val="90000"/>
              </a:lnSpc>
              <a:spcBef>
                <a:spcPts val="2250"/>
              </a:spcBef>
              <a:spcAft>
                <a:spcPts val="0"/>
              </a:spcAft>
              <a:buClrTx/>
              <a:buSzTx/>
              <a:buFontTx/>
              <a:buNone/>
              <a:tabLst/>
              <a:defRPr/>
            </a:pPr>
            <a:endParaRPr kumimoji="0" lang="en-US" sz="770" b="0" i="0" u="none" strike="noStrike" kern="0" cap="none" spc="0" normalizeH="0" baseline="0" noProof="0">
              <a:ln>
                <a:noFill/>
              </a:ln>
              <a:solidFill>
                <a:prstClr val="white"/>
              </a:solidFill>
              <a:effectLst/>
              <a:uLnTx/>
              <a:uFillTx/>
              <a:latin typeface="CiscoSansTT" panose="020B0503020201020303" pitchFamily="34" charset="0"/>
              <a:ea typeface="+mn-ea"/>
              <a:cs typeface="+mn-cs"/>
            </a:endParaRPr>
          </a:p>
        </p:txBody>
      </p:sp>
      <p:sp>
        <p:nvSpPr>
          <p:cNvPr id="63" name="Rounded Rectangle 40">
            <a:extLst>
              <a:ext uri="{FF2B5EF4-FFF2-40B4-BE49-F238E27FC236}">
                <a16:creationId xmlns:a16="http://schemas.microsoft.com/office/drawing/2014/main" id="{DA57FE21-FC99-B69F-5098-A2A40BF1F0FB}"/>
              </a:ext>
            </a:extLst>
          </p:cNvPr>
          <p:cNvSpPr/>
          <p:nvPr/>
        </p:nvSpPr>
        <p:spPr>
          <a:xfrm>
            <a:off x="4224947" y="1808946"/>
            <a:ext cx="3759879" cy="2508997"/>
          </a:xfrm>
          <a:prstGeom prst="roundRect">
            <a:avLst>
              <a:gd name="adj" fmla="val 5143"/>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p>
            <a:pPr marL="0" marR="0" lvl="0" indent="0" algn="ctr" defTabSz="195646" rtl="0" eaLnBrk="1" fontAlgn="auto" latinLnBrk="0" hangingPunct="0">
              <a:lnSpc>
                <a:spcPct val="90000"/>
              </a:lnSpc>
              <a:spcBef>
                <a:spcPts val="2250"/>
              </a:spcBef>
              <a:spcAft>
                <a:spcPts val="0"/>
              </a:spcAft>
              <a:buClrTx/>
              <a:buSzTx/>
              <a:buFontTx/>
              <a:buNone/>
              <a:tabLst/>
              <a:defRPr/>
            </a:pPr>
            <a:endParaRPr kumimoji="0" lang="en-US" sz="770" b="0" i="0" u="none" strike="noStrike" kern="0" cap="none" spc="0" normalizeH="0" baseline="0" noProof="0">
              <a:ln>
                <a:noFill/>
              </a:ln>
              <a:solidFill>
                <a:prstClr val="white"/>
              </a:solidFill>
              <a:effectLst/>
              <a:uLnTx/>
              <a:uFillTx/>
              <a:latin typeface="CiscoSansTT" panose="020B0503020201020303" pitchFamily="34" charset="0"/>
              <a:ea typeface="+mn-ea"/>
              <a:cs typeface="+mn-cs"/>
            </a:endParaRPr>
          </a:p>
        </p:txBody>
      </p:sp>
      <p:sp>
        <p:nvSpPr>
          <p:cNvPr id="65" name="Rounded Rectangle 40">
            <a:extLst>
              <a:ext uri="{FF2B5EF4-FFF2-40B4-BE49-F238E27FC236}">
                <a16:creationId xmlns:a16="http://schemas.microsoft.com/office/drawing/2014/main" id="{7993517C-E53C-2F9F-5731-0012A8CAFFDE}"/>
              </a:ext>
            </a:extLst>
          </p:cNvPr>
          <p:cNvSpPr/>
          <p:nvPr/>
        </p:nvSpPr>
        <p:spPr>
          <a:xfrm>
            <a:off x="341623" y="1808946"/>
            <a:ext cx="3759879" cy="2508997"/>
          </a:xfrm>
          <a:prstGeom prst="roundRect">
            <a:avLst>
              <a:gd name="adj" fmla="val 5143"/>
            </a:avLst>
          </a:prstGeom>
          <a:gradFill flip="none" rotWithShape="1">
            <a:gsLst>
              <a:gs pos="0">
                <a:srgbClr val="3070E7">
                  <a:alpha val="16000"/>
                </a:srgbClr>
              </a:gs>
              <a:gs pos="70000">
                <a:srgbClr val="16BDEB">
                  <a:alpha val="10000"/>
                </a:srgbClr>
              </a:gs>
              <a:gs pos="100000">
                <a:srgbClr val="16BDEB">
                  <a:lumMod val="40000"/>
                  <a:lumOff val="60000"/>
                  <a:alpha val="22086"/>
                </a:srgbClr>
              </a:gs>
            </a:gsLst>
            <a:lin ang="13500000" scaled="1"/>
            <a:tileRect/>
          </a:gradFill>
          <a:ln w="12700" cap="flat" cmpd="sng" algn="ctr">
            <a:gradFill flip="none" rotWithShape="1">
              <a:gsLst>
                <a:gs pos="0">
                  <a:schemeClr val="bg1">
                    <a:alpha val="10000"/>
                    <a:lumMod val="5000"/>
                    <a:lumOff val="95000"/>
                  </a:schemeClr>
                </a:gs>
                <a:gs pos="100000">
                  <a:schemeClr val="bg1">
                    <a:alpha val="0"/>
                  </a:schemeClr>
                </a:gs>
              </a:gsLst>
              <a:lin ang="0" scaled="1"/>
              <a:tileRect/>
            </a:gradFill>
            <a:prstDash val="solid"/>
          </a:ln>
          <a:effectLst>
            <a:outerShdw blurRad="50800" dist="38100" dir="5400000" algn="t" rotWithShape="0">
              <a:prstClr val="black">
                <a:alpha val="40000"/>
              </a:prstClr>
            </a:outerShdw>
          </a:effectLst>
        </p:spPr>
        <p:txBody>
          <a:bodyPr rtlCol="0" anchor="ctr"/>
          <a:lstStyle/>
          <a:p>
            <a:pPr marL="0" marR="0" lvl="0" indent="0" algn="ctr" defTabSz="195646" rtl="0" eaLnBrk="1" fontAlgn="auto" latinLnBrk="0" hangingPunct="0">
              <a:lnSpc>
                <a:spcPct val="90000"/>
              </a:lnSpc>
              <a:spcBef>
                <a:spcPts val="2250"/>
              </a:spcBef>
              <a:spcAft>
                <a:spcPts val="0"/>
              </a:spcAft>
              <a:buClrTx/>
              <a:buSzTx/>
              <a:buFontTx/>
              <a:buNone/>
              <a:tabLst/>
              <a:defRPr/>
            </a:pPr>
            <a:endParaRPr kumimoji="0" lang="en-US" sz="770" b="0" i="0" u="none" strike="noStrike" kern="0" cap="none" spc="0" normalizeH="0" baseline="0" noProof="0">
              <a:ln>
                <a:noFill/>
              </a:ln>
              <a:solidFill>
                <a:prstClr val="white"/>
              </a:solidFill>
              <a:effectLst/>
              <a:uLnTx/>
              <a:uFillTx/>
              <a:latin typeface="CiscoSansTT" panose="020B0503020201020303" pitchFamily="34" charset="0"/>
              <a:ea typeface="+mn-ea"/>
              <a:cs typeface="+mn-cs"/>
            </a:endParaRPr>
          </a:p>
        </p:txBody>
      </p:sp>
      <p:grpSp>
        <p:nvGrpSpPr>
          <p:cNvPr id="67" name="Group 66">
            <a:extLst>
              <a:ext uri="{FF2B5EF4-FFF2-40B4-BE49-F238E27FC236}">
                <a16:creationId xmlns:a16="http://schemas.microsoft.com/office/drawing/2014/main" id="{A9A93486-93D3-C0FB-9DB1-F767F92A4789}"/>
              </a:ext>
            </a:extLst>
          </p:cNvPr>
          <p:cNvGrpSpPr/>
          <p:nvPr/>
        </p:nvGrpSpPr>
        <p:grpSpPr>
          <a:xfrm>
            <a:off x="323850" y="5854801"/>
            <a:ext cx="11544300" cy="293957"/>
            <a:chOff x="469163" y="5662578"/>
            <a:chExt cx="11025738" cy="215444"/>
          </a:xfrm>
        </p:grpSpPr>
        <p:cxnSp>
          <p:nvCxnSpPr>
            <p:cNvPr id="68" name="Straight Connector 67">
              <a:extLst>
                <a:ext uri="{FF2B5EF4-FFF2-40B4-BE49-F238E27FC236}">
                  <a16:creationId xmlns:a16="http://schemas.microsoft.com/office/drawing/2014/main" id="{730CD1B2-13CB-7A93-90CC-65D003211460}"/>
                </a:ext>
              </a:extLst>
            </p:cNvPr>
            <p:cNvCxnSpPr>
              <a:cxnSpLocks/>
            </p:cNvCxnSpPr>
            <p:nvPr/>
          </p:nvCxnSpPr>
          <p:spPr>
            <a:xfrm>
              <a:off x="469163" y="5770300"/>
              <a:ext cx="427700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F0498F3-A200-D7B6-D6BC-63EFF50CD506}"/>
                </a:ext>
              </a:extLst>
            </p:cNvPr>
            <p:cNvSpPr txBox="1"/>
            <p:nvPr/>
          </p:nvSpPr>
          <p:spPr>
            <a:xfrm>
              <a:off x="4845844" y="5662578"/>
              <a:ext cx="2266156" cy="2154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marL="0" marR="0" lvl="0" indent="0" algn="ctr" defTabSz="912276" rtl="0" eaLnBrk="1" fontAlgn="base" latinLnBrk="0" hangingPunct="1">
                <a:lnSpc>
                  <a:spcPct val="100000"/>
                </a:lnSpc>
                <a:spcBef>
                  <a:spcPts val="0"/>
                </a:spcBef>
                <a:spcAft>
                  <a:spcPts val="1000"/>
                </a:spcAft>
                <a:buClr>
                  <a:srgbClr val="FFFFFF"/>
                </a:buClr>
                <a:buSzPct val="100000"/>
                <a:buFontTx/>
                <a:buNone/>
                <a:tabLst/>
                <a:defRPr/>
              </a:pPr>
              <a:r>
                <a:rPr kumimoji="0" lang="en-US" sz="1400" b="0" i="0" u="none" strike="noStrike" kern="1200" cap="none" spc="300" normalizeH="0" baseline="0" noProof="0">
                  <a:ln>
                    <a:noFill/>
                  </a:ln>
                  <a:solidFill>
                    <a:srgbClr val="FFFFFF"/>
                  </a:solidFill>
                  <a:effectLst/>
                  <a:uLnTx/>
                  <a:uFillTx/>
                  <a:latin typeface="CiscoSansTT"/>
                  <a:ea typeface="ＭＳ Ｐゴシック" charset="0"/>
                  <a:cs typeface="+mn-cs"/>
                </a:rPr>
                <a:t>CISCO SECURITY</a:t>
              </a:r>
            </a:p>
          </p:txBody>
        </p:sp>
        <p:cxnSp>
          <p:nvCxnSpPr>
            <p:cNvPr id="70" name="Straight Connector 69">
              <a:extLst>
                <a:ext uri="{FF2B5EF4-FFF2-40B4-BE49-F238E27FC236}">
                  <a16:creationId xmlns:a16="http://schemas.microsoft.com/office/drawing/2014/main" id="{ADB6FC98-10B4-BC5B-7139-7E67C96CEAD9}"/>
                </a:ext>
              </a:extLst>
            </p:cNvPr>
            <p:cNvCxnSpPr>
              <a:cxnSpLocks/>
            </p:cNvCxnSpPr>
            <p:nvPr/>
          </p:nvCxnSpPr>
          <p:spPr>
            <a:xfrm>
              <a:off x="7242629" y="5770300"/>
              <a:ext cx="4252272"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FF543369-426E-4093-0A38-6F5CAA0EA609}"/>
              </a:ext>
            </a:extLst>
          </p:cNvPr>
          <p:cNvSpPr txBox="1"/>
          <p:nvPr/>
        </p:nvSpPr>
        <p:spPr>
          <a:xfrm>
            <a:off x="3810000" y="1154329"/>
            <a:ext cx="457200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0" normalizeH="0" baseline="0" noProof="0">
                <a:ln>
                  <a:noFill/>
                </a:ln>
                <a:solidFill>
                  <a:srgbClr val="FFFFFF"/>
                </a:solidFill>
                <a:effectLst/>
                <a:uLnTx/>
                <a:uFillTx/>
                <a:latin typeface="CiscoSansTT Light"/>
                <a:ea typeface="+mn-ea"/>
                <a:cs typeface="+mn-cs"/>
              </a:rPr>
              <a:t>DEVELOPERS &amp; ECOSYSTEM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2C8FF"/>
                </a:solidFill>
                <a:effectLst/>
                <a:uLnTx/>
                <a:uFillTx/>
                <a:latin typeface="CiscoSansTT Light"/>
                <a:ea typeface="+mn-ea"/>
                <a:cs typeface="+mn-cs"/>
              </a:rPr>
              <a:t>AI Assistant for Developers  |  BYO Virtual Agent</a:t>
            </a:r>
          </a:p>
        </p:txBody>
      </p:sp>
      <p:sp>
        <p:nvSpPr>
          <p:cNvPr id="35" name="TextBox 34">
            <a:extLst>
              <a:ext uri="{FF2B5EF4-FFF2-40B4-BE49-F238E27FC236}">
                <a16:creationId xmlns:a16="http://schemas.microsoft.com/office/drawing/2014/main" id="{376A2C18-38C5-F38D-FB5F-6ED0FAE145E0}"/>
              </a:ext>
            </a:extLst>
          </p:cNvPr>
          <p:cNvSpPr txBox="1"/>
          <p:nvPr/>
        </p:nvSpPr>
        <p:spPr>
          <a:xfrm>
            <a:off x="5280048" y="2553904"/>
            <a:ext cx="1649676" cy="249299"/>
          </a:xfrm>
          <a:prstGeom prst="rect">
            <a:avLst/>
          </a:prstGeom>
          <a:noFill/>
        </p:spPr>
        <p:txBody>
          <a:bodyPr wrap="square" lIns="0" tIns="0" rIns="0" bIns="0">
            <a:spAutoFit/>
          </a:bodyPr>
          <a:lstStyle>
            <a:defPPr>
              <a:defRPr lang="en-US"/>
            </a:defPPr>
            <a:lvl1pPr marR="0" lvl="0" indent="0" algn="ctr" defTabSz="914358" fontAlgn="auto">
              <a:lnSpc>
                <a:spcPct val="90000"/>
              </a:lnSpc>
              <a:spcBef>
                <a:spcPts val="0"/>
              </a:spcBef>
              <a:spcAft>
                <a:spcPts val="0"/>
              </a:spcAft>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358"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iscoSansTT Light"/>
                <a:ea typeface="+mn-ea"/>
                <a:cs typeface="+mn-cs"/>
              </a:rPr>
              <a:t>AI Agents</a:t>
            </a:r>
          </a:p>
        </p:txBody>
      </p:sp>
      <p:grpSp>
        <p:nvGrpSpPr>
          <p:cNvPr id="44" name="Group">
            <a:extLst>
              <a:ext uri="{FF2B5EF4-FFF2-40B4-BE49-F238E27FC236}">
                <a16:creationId xmlns:a16="http://schemas.microsoft.com/office/drawing/2014/main" id="{51EAF479-A3CE-F4D6-A8A8-C34A4B3878FE}"/>
              </a:ext>
            </a:extLst>
          </p:cNvPr>
          <p:cNvGrpSpPr/>
          <p:nvPr/>
        </p:nvGrpSpPr>
        <p:grpSpPr>
          <a:xfrm>
            <a:off x="5860932" y="1980584"/>
            <a:ext cx="487908" cy="390258"/>
            <a:chOff x="-1" y="0"/>
            <a:chExt cx="2063405" cy="1650448"/>
          </a:xfrm>
          <a:solidFill>
            <a:schemeClr val="accent1"/>
          </a:solidFill>
        </p:grpSpPr>
        <p:sp>
          <p:nvSpPr>
            <p:cNvPr id="45" name="Shape">
              <a:extLst>
                <a:ext uri="{FF2B5EF4-FFF2-40B4-BE49-F238E27FC236}">
                  <a16:creationId xmlns:a16="http://schemas.microsoft.com/office/drawing/2014/main" id="{B227BC1E-B3C9-C491-67A6-5078DEF764F5}"/>
                </a:ext>
              </a:extLst>
            </p:cNvPr>
            <p:cNvSpPr/>
            <p:nvPr/>
          </p:nvSpPr>
          <p:spPr>
            <a:xfrm>
              <a:off x="206043" y="755734"/>
              <a:ext cx="1857361" cy="894714"/>
            </a:xfrm>
            <a:custGeom>
              <a:avLst/>
              <a:gdLst/>
              <a:ahLst/>
              <a:cxnLst>
                <a:cxn ang="0">
                  <a:pos x="wd2" y="hd2"/>
                </a:cxn>
                <a:cxn ang="5400000">
                  <a:pos x="wd2" y="hd2"/>
                </a:cxn>
                <a:cxn ang="10800000">
                  <a:pos x="wd2" y="hd2"/>
                </a:cxn>
                <a:cxn ang="16200000">
                  <a:pos x="wd2" y="hd2"/>
                </a:cxn>
              </a:cxnLst>
              <a:rect l="0" t="0" r="r" b="b"/>
              <a:pathLst>
                <a:path w="21598" h="21510" extrusionOk="0">
                  <a:moveTo>
                    <a:pt x="21598" y="6642"/>
                  </a:moveTo>
                  <a:cubicBezTo>
                    <a:pt x="21600" y="5403"/>
                    <a:pt x="21434" y="4188"/>
                    <a:pt x="21119" y="3135"/>
                  </a:cubicBezTo>
                  <a:cubicBezTo>
                    <a:pt x="20803" y="2082"/>
                    <a:pt x="20351" y="1232"/>
                    <a:pt x="19814" y="684"/>
                  </a:cubicBezTo>
                  <a:cubicBezTo>
                    <a:pt x="19277" y="136"/>
                    <a:pt x="18676" y="-90"/>
                    <a:pt x="18080" y="33"/>
                  </a:cubicBezTo>
                  <a:cubicBezTo>
                    <a:pt x="17483" y="156"/>
                    <a:pt x="16916" y="623"/>
                    <a:pt x="16441" y="1380"/>
                  </a:cubicBezTo>
                  <a:cubicBezTo>
                    <a:pt x="15967" y="2137"/>
                    <a:pt x="15605" y="3154"/>
                    <a:pt x="15397" y="4315"/>
                  </a:cubicBezTo>
                  <a:cubicBezTo>
                    <a:pt x="15188" y="5476"/>
                    <a:pt x="15142" y="6735"/>
                    <a:pt x="15262" y="7949"/>
                  </a:cubicBezTo>
                  <a:cubicBezTo>
                    <a:pt x="15383" y="9162"/>
                    <a:pt x="15666" y="10281"/>
                    <a:pt x="16079" y="11179"/>
                  </a:cubicBezTo>
                  <a:cubicBezTo>
                    <a:pt x="16492" y="12076"/>
                    <a:pt x="17018" y="12716"/>
                    <a:pt x="17599" y="13025"/>
                  </a:cubicBezTo>
                  <a:cubicBezTo>
                    <a:pt x="17587" y="14411"/>
                    <a:pt x="17313" y="15732"/>
                    <a:pt x="16835" y="16704"/>
                  </a:cubicBezTo>
                  <a:cubicBezTo>
                    <a:pt x="16358" y="17677"/>
                    <a:pt x="15715" y="18223"/>
                    <a:pt x="15044" y="18226"/>
                  </a:cubicBezTo>
                  <a:lnTo>
                    <a:pt x="4147" y="18226"/>
                  </a:lnTo>
                  <a:cubicBezTo>
                    <a:pt x="3469" y="18224"/>
                    <a:pt x="2818" y="17666"/>
                    <a:pt x="2339" y="16675"/>
                  </a:cubicBezTo>
                  <a:cubicBezTo>
                    <a:pt x="1859" y="15683"/>
                    <a:pt x="1589" y="14339"/>
                    <a:pt x="1588" y="12937"/>
                  </a:cubicBezTo>
                  <a:lnTo>
                    <a:pt x="1588" y="8291"/>
                  </a:lnTo>
                  <a:cubicBezTo>
                    <a:pt x="1586" y="7858"/>
                    <a:pt x="1502" y="7444"/>
                    <a:pt x="1353" y="7140"/>
                  </a:cubicBezTo>
                  <a:cubicBezTo>
                    <a:pt x="1204" y="6836"/>
                    <a:pt x="1004" y="6665"/>
                    <a:pt x="794" y="6665"/>
                  </a:cubicBezTo>
                  <a:cubicBezTo>
                    <a:pt x="585" y="6665"/>
                    <a:pt x="384" y="6836"/>
                    <a:pt x="235" y="7140"/>
                  </a:cubicBezTo>
                  <a:cubicBezTo>
                    <a:pt x="87" y="7444"/>
                    <a:pt x="2" y="7858"/>
                    <a:pt x="0" y="8291"/>
                  </a:cubicBezTo>
                  <a:lnTo>
                    <a:pt x="0" y="12937"/>
                  </a:lnTo>
                  <a:cubicBezTo>
                    <a:pt x="1" y="15210"/>
                    <a:pt x="439" y="17389"/>
                    <a:pt x="1216" y="18996"/>
                  </a:cubicBezTo>
                  <a:cubicBezTo>
                    <a:pt x="1994" y="20603"/>
                    <a:pt x="3048" y="21507"/>
                    <a:pt x="4147" y="21510"/>
                  </a:cubicBezTo>
                  <a:lnTo>
                    <a:pt x="15044" y="21510"/>
                  </a:lnTo>
                  <a:cubicBezTo>
                    <a:pt x="16135" y="21507"/>
                    <a:pt x="17182" y="20615"/>
                    <a:pt x="17957" y="19028"/>
                  </a:cubicBezTo>
                  <a:cubicBezTo>
                    <a:pt x="18732" y="17441"/>
                    <a:pt x="19174" y="15286"/>
                    <a:pt x="19187" y="13031"/>
                  </a:cubicBezTo>
                  <a:cubicBezTo>
                    <a:pt x="19874" y="12670"/>
                    <a:pt x="20485" y="11846"/>
                    <a:pt x="20921" y="10689"/>
                  </a:cubicBezTo>
                  <a:cubicBezTo>
                    <a:pt x="21358" y="9533"/>
                    <a:pt x="21596" y="8109"/>
                    <a:pt x="21598" y="6642"/>
                  </a:cubicBezTo>
                  <a:close/>
                  <a:moveTo>
                    <a:pt x="18397" y="9951"/>
                  </a:moveTo>
                  <a:cubicBezTo>
                    <a:pt x="18081" y="9951"/>
                    <a:pt x="17771" y="9756"/>
                    <a:pt x="17508" y="9393"/>
                  </a:cubicBezTo>
                  <a:cubicBezTo>
                    <a:pt x="17245" y="9029"/>
                    <a:pt x="17040" y="8513"/>
                    <a:pt x="16919" y="7908"/>
                  </a:cubicBezTo>
                  <a:cubicBezTo>
                    <a:pt x="16798" y="7304"/>
                    <a:pt x="16766" y="6638"/>
                    <a:pt x="16828" y="5997"/>
                  </a:cubicBezTo>
                  <a:cubicBezTo>
                    <a:pt x="16889" y="5355"/>
                    <a:pt x="17042" y="4765"/>
                    <a:pt x="17266" y="4303"/>
                  </a:cubicBezTo>
                  <a:cubicBezTo>
                    <a:pt x="17489" y="3840"/>
                    <a:pt x="17775" y="3525"/>
                    <a:pt x="18085" y="3397"/>
                  </a:cubicBezTo>
                  <a:cubicBezTo>
                    <a:pt x="18395" y="3270"/>
                    <a:pt x="18717" y="3335"/>
                    <a:pt x="19010" y="3585"/>
                  </a:cubicBezTo>
                  <a:cubicBezTo>
                    <a:pt x="19302" y="3836"/>
                    <a:pt x="19552" y="4260"/>
                    <a:pt x="19728" y="4804"/>
                  </a:cubicBezTo>
                  <a:cubicBezTo>
                    <a:pt x="19904" y="5348"/>
                    <a:pt x="19998" y="5988"/>
                    <a:pt x="19998" y="6642"/>
                  </a:cubicBezTo>
                  <a:cubicBezTo>
                    <a:pt x="19997" y="7519"/>
                    <a:pt x="19828" y="8360"/>
                    <a:pt x="19528" y="8981"/>
                  </a:cubicBezTo>
                  <a:cubicBezTo>
                    <a:pt x="19228" y="9601"/>
                    <a:pt x="18822" y="9950"/>
                    <a:pt x="18397" y="9951"/>
                  </a:cubicBezTo>
                  <a:close/>
                </a:path>
              </a:pathLst>
            </a:custGeom>
            <a:grpFill/>
            <a:ln w="12700" cap="flat">
              <a:noFill/>
              <a:miter lim="400000"/>
            </a:ln>
            <a:effectLst/>
          </p:spPr>
          <p:txBody>
            <a:bodyPr wrap="square" lIns="12095" tIns="12095" rIns="12095" bIns="12095" numCol="1" anchor="ctr">
              <a:noAutofit/>
            </a:bodyPr>
            <a:lstStyle/>
            <a:p>
              <a:pPr marL="0" marR="0" lvl="0" indent="0" algn="ctr" defTabSz="196552" rtl="0" eaLnBrk="1" fontAlgn="auto" latinLnBrk="0" hangingPunct="1">
                <a:lnSpc>
                  <a:spcPct val="100000"/>
                </a:lnSpc>
                <a:spcBef>
                  <a:spcPts val="0"/>
                </a:spcBef>
                <a:spcAft>
                  <a:spcPts val="0"/>
                </a:spcAft>
                <a:buClrTx/>
                <a:buSzTx/>
                <a:buFontTx/>
                <a:buNone/>
                <a:tabLst/>
                <a:defRPr sz="3200">
                  <a:solidFill>
                    <a:srgbClr val="000000"/>
                  </a:solidFill>
                  <a:latin typeface="Helvetica Neue Medium"/>
                  <a:ea typeface="Helvetica Neue Medium"/>
                  <a:cs typeface="Helvetica Neue Medium"/>
                  <a:sym typeface="Helvetica Neue Medium"/>
                </a:defRPr>
              </a:pPr>
              <a:endParaRPr kumimoji="0" sz="762" b="0" i="0" u="none" strike="noStrike" kern="120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sp>
          <p:nvSpPr>
            <p:cNvPr id="46" name="Circle">
              <a:extLst>
                <a:ext uri="{FF2B5EF4-FFF2-40B4-BE49-F238E27FC236}">
                  <a16:creationId xmlns:a16="http://schemas.microsoft.com/office/drawing/2014/main" id="{26C8C59F-9869-4164-10EE-C1211CC91F7D}"/>
                </a:ext>
              </a:extLst>
            </p:cNvPr>
            <p:cNvSpPr/>
            <p:nvPr/>
          </p:nvSpPr>
          <p:spPr>
            <a:xfrm>
              <a:off x="1203290" y="549848"/>
              <a:ext cx="206429" cy="206429"/>
            </a:xfrm>
            <a:prstGeom prst="ellipse">
              <a:avLst/>
            </a:prstGeom>
            <a:grpFill/>
            <a:ln w="12700" cap="flat">
              <a:noFill/>
              <a:miter lim="400000"/>
            </a:ln>
            <a:effectLst/>
          </p:spPr>
          <p:txBody>
            <a:bodyPr wrap="square" lIns="12095" tIns="12095" rIns="12095" bIns="12095" numCol="1" anchor="ctr">
              <a:noAutofit/>
            </a:bodyPr>
            <a:lstStyle/>
            <a:p>
              <a:pPr marL="0" marR="0" lvl="0" indent="0" algn="ctr" defTabSz="196552" rtl="0" eaLnBrk="1" fontAlgn="auto" latinLnBrk="0" hangingPunct="1">
                <a:lnSpc>
                  <a:spcPct val="100000"/>
                </a:lnSpc>
                <a:spcBef>
                  <a:spcPts val="0"/>
                </a:spcBef>
                <a:spcAft>
                  <a:spcPts val="0"/>
                </a:spcAft>
                <a:buClrTx/>
                <a:buSzTx/>
                <a:buFontTx/>
                <a:buNone/>
                <a:tabLst/>
                <a:defRPr sz="3200">
                  <a:solidFill>
                    <a:srgbClr val="000000"/>
                  </a:solidFill>
                  <a:latin typeface="Helvetica Neue Medium"/>
                  <a:ea typeface="Helvetica Neue Medium"/>
                  <a:cs typeface="Helvetica Neue Medium"/>
                  <a:sym typeface="Helvetica Neue Medium"/>
                </a:defRPr>
              </a:pPr>
              <a:endParaRPr kumimoji="0" sz="762" b="0" i="0" u="none" strike="noStrike" kern="120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sp>
          <p:nvSpPr>
            <p:cNvPr id="47" name="Circle">
              <a:extLst>
                <a:ext uri="{FF2B5EF4-FFF2-40B4-BE49-F238E27FC236}">
                  <a16:creationId xmlns:a16="http://schemas.microsoft.com/office/drawing/2014/main" id="{ED11FCDD-9F83-BDC2-DF0A-653183D4CCD0}"/>
                </a:ext>
              </a:extLst>
            </p:cNvPr>
            <p:cNvSpPr/>
            <p:nvPr/>
          </p:nvSpPr>
          <p:spPr>
            <a:xfrm>
              <a:off x="652815" y="549848"/>
              <a:ext cx="206430" cy="206429"/>
            </a:xfrm>
            <a:prstGeom prst="ellipse">
              <a:avLst/>
            </a:prstGeom>
            <a:grpFill/>
            <a:ln w="12700" cap="flat">
              <a:noFill/>
              <a:miter lim="400000"/>
            </a:ln>
            <a:effectLst/>
          </p:spPr>
          <p:txBody>
            <a:bodyPr wrap="square" lIns="12095" tIns="12095" rIns="12095" bIns="12095" numCol="1" anchor="ctr">
              <a:noAutofit/>
            </a:bodyPr>
            <a:lstStyle/>
            <a:p>
              <a:pPr marL="0" marR="0" lvl="0" indent="0" algn="ctr" defTabSz="196552" rtl="0" eaLnBrk="1" fontAlgn="auto" latinLnBrk="0" hangingPunct="1">
                <a:lnSpc>
                  <a:spcPct val="100000"/>
                </a:lnSpc>
                <a:spcBef>
                  <a:spcPts val="0"/>
                </a:spcBef>
                <a:spcAft>
                  <a:spcPts val="0"/>
                </a:spcAft>
                <a:buClrTx/>
                <a:buSzTx/>
                <a:buFontTx/>
                <a:buNone/>
                <a:tabLst/>
                <a:defRPr sz="3200">
                  <a:solidFill>
                    <a:srgbClr val="000000"/>
                  </a:solidFill>
                  <a:latin typeface="Helvetica Neue Medium"/>
                  <a:ea typeface="Helvetica Neue Medium"/>
                  <a:cs typeface="Helvetica Neue Medium"/>
                  <a:sym typeface="Helvetica Neue Medium"/>
                </a:defRPr>
              </a:pPr>
              <a:endParaRPr kumimoji="0" sz="762" b="0" i="0" u="none" strike="noStrike" kern="120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sp>
          <p:nvSpPr>
            <p:cNvPr id="48" name="Shape">
              <a:extLst>
                <a:ext uri="{FF2B5EF4-FFF2-40B4-BE49-F238E27FC236}">
                  <a16:creationId xmlns:a16="http://schemas.microsoft.com/office/drawing/2014/main" id="{EA2D0F74-4895-1DF0-94B7-BF42E0426A3C}"/>
                </a:ext>
              </a:extLst>
            </p:cNvPr>
            <p:cNvSpPr/>
            <p:nvPr/>
          </p:nvSpPr>
          <p:spPr>
            <a:xfrm>
              <a:off x="-1" y="0"/>
              <a:ext cx="1856509" cy="894218"/>
            </a:xfrm>
            <a:custGeom>
              <a:avLst/>
              <a:gdLst/>
              <a:ahLst/>
              <a:cxnLst>
                <a:cxn ang="0">
                  <a:pos x="wd2" y="hd2"/>
                </a:cxn>
                <a:cxn ang="5400000">
                  <a:pos x="wd2" y="hd2"/>
                </a:cxn>
                <a:cxn ang="10800000">
                  <a:pos x="wd2" y="hd2"/>
                </a:cxn>
                <a:cxn ang="16200000">
                  <a:pos x="wd2" y="hd2"/>
                </a:cxn>
              </a:cxnLst>
              <a:rect l="0" t="0" r="r" b="b"/>
              <a:pathLst>
                <a:path w="21544" h="21509" extrusionOk="0">
                  <a:moveTo>
                    <a:pt x="6378" y="14888"/>
                  </a:moveTo>
                  <a:cubicBezTo>
                    <a:pt x="6376" y="13424"/>
                    <a:pt x="6139" y="12002"/>
                    <a:pt x="5705" y="10847"/>
                  </a:cubicBezTo>
                  <a:cubicBezTo>
                    <a:pt x="5271" y="9691"/>
                    <a:pt x="4665" y="8866"/>
                    <a:pt x="3980" y="8502"/>
                  </a:cubicBezTo>
                  <a:cubicBezTo>
                    <a:pt x="3990" y="7113"/>
                    <a:pt x="4263" y="5788"/>
                    <a:pt x="4740" y="4812"/>
                  </a:cubicBezTo>
                  <a:cubicBezTo>
                    <a:pt x="5217" y="3836"/>
                    <a:pt x="5860" y="3288"/>
                    <a:pt x="6530" y="3286"/>
                  </a:cubicBezTo>
                  <a:lnTo>
                    <a:pt x="17405" y="3286"/>
                  </a:lnTo>
                  <a:cubicBezTo>
                    <a:pt x="18082" y="3287"/>
                    <a:pt x="18731" y="3845"/>
                    <a:pt x="19210" y="4838"/>
                  </a:cubicBezTo>
                  <a:cubicBezTo>
                    <a:pt x="19689" y="5830"/>
                    <a:pt x="19958" y="7175"/>
                    <a:pt x="19959" y="8579"/>
                  </a:cubicBezTo>
                  <a:lnTo>
                    <a:pt x="19959" y="13233"/>
                  </a:lnTo>
                  <a:cubicBezTo>
                    <a:pt x="19958" y="13451"/>
                    <a:pt x="19977" y="13666"/>
                    <a:pt x="20017" y="13867"/>
                  </a:cubicBezTo>
                  <a:cubicBezTo>
                    <a:pt x="20056" y="14068"/>
                    <a:pt x="20114" y="14252"/>
                    <a:pt x="20188" y="14406"/>
                  </a:cubicBezTo>
                  <a:cubicBezTo>
                    <a:pt x="20262" y="14560"/>
                    <a:pt x="20349" y="14683"/>
                    <a:pt x="20446" y="14766"/>
                  </a:cubicBezTo>
                  <a:cubicBezTo>
                    <a:pt x="20543" y="14850"/>
                    <a:pt x="20647" y="14893"/>
                    <a:pt x="20751" y="14893"/>
                  </a:cubicBezTo>
                  <a:cubicBezTo>
                    <a:pt x="20856" y="14893"/>
                    <a:pt x="20960" y="14850"/>
                    <a:pt x="21056" y="14766"/>
                  </a:cubicBezTo>
                  <a:cubicBezTo>
                    <a:pt x="21153" y="14683"/>
                    <a:pt x="21241" y="14560"/>
                    <a:pt x="21315" y="14406"/>
                  </a:cubicBezTo>
                  <a:cubicBezTo>
                    <a:pt x="21388" y="14252"/>
                    <a:pt x="21447" y="14068"/>
                    <a:pt x="21486" y="13867"/>
                  </a:cubicBezTo>
                  <a:cubicBezTo>
                    <a:pt x="21525" y="13666"/>
                    <a:pt x="21545" y="13451"/>
                    <a:pt x="21544" y="13233"/>
                  </a:cubicBezTo>
                  <a:lnTo>
                    <a:pt x="21544" y="8579"/>
                  </a:lnTo>
                  <a:cubicBezTo>
                    <a:pt x="21543" y="6304"/>
                    <a:pt x="21106" y="4123"/>
                    <a:pt x="20330" y="2515"/>
                  </a:cubicBezTo>
                  <a:cubicBezTo>
                    <a:pt x="19554" y="907"/>
                    <a:pt x="18502" y="2"/>
                    <a:pt x="17405" y="0"/>
                  </a:cubicBezTo>
                  <a:lnTo>
                    <a:pt x="6530" y="0"/>
                  </a:lnTo>
                  <a:cubicBezTo>
                    <a:pt x="5440" y="3"/>
                    <a:pt x="4395" y="897"/>
                    <a:pt x="3620" y="2488"/>
                  </a:cubicBezTo>
                  <a:cubicBezTo>
                    <a:pt x="2846" y="4078"/>
                    <a:pt x="2406" y="6238"/>
                    <a:pt x="2395" y="8497"/>
                  </a:cubicBezTo>
                  <a:cubicBezTo>
                    <a:pt x="1817" y="8805"/>
                    <a:pt x="1292" y="9443"/>
                    <a:pt x="881" y="10338"/>
                  </a:cubicBezTo>
                  <a:cubicBezTo>
                    <a:pt x="469" y="11233"/>
                    <a:pt x="186" y="12350"/>
                    <a:pt x="66" y="13562"/>
                  </a:cubicBezTo>
                  <a:cubicBezTo>
                    <a:pt x="-55" y="14773"/>
                    <a:pt x="-9" y="16031"/>
                    <a:pt x="198" y="17191"/>
                  </a:cubicBezTo>
                  <a:cubicBezTo>
                    <a:pt x="405" y="18351"/>
                    <a:pt x="765" y="19368"/>
                    <a:pt x="1236" y="20125"/>
                  </a:cubicBezTo>
                  <a:cubicBezTo>
                    <a:pt x="1708" y="20883"/>
                    <a:pt x="2273" y="21350"/>
                    <a:pt x="2867" y="21475"/>
                  </a:cubicBezTo>
                  <a:cubicBezTo>
                    <a:pt x="3461" y="21600"/>
                    <a:pt x="4060" y="21377"/>
                    <a:pt x="4595" y="20831"/>
                  </a:cubicBezTo>
                  <a:cubicBezTo>
                    <a:pt x="5131" y="20286"/>
                    <a:pt x="5582" y="19439"/>
                    <a:pt x="5897" y="18389"/>
                  </a:cubicBezTo>
                  <a:cubicBezTo>
                    <a:pt x="6212" y="17338"/>
                    <a:pt x="6379" y="16125"/>
                    <a:pt x="6378" y="14888"/>
                  </a:cubicBezTo>
                  <a:close/>
                  <a:moveTo>
                    <a:pt x="1587" y="14888"/>
                  </a:moveTo>
                  <a:cubicBezTo>
                    <a:pt x="1587" y="14234"/>
                    <a:pt x="1680" y="13594"/>
                    <a:pt x="1856" y="13049"/>
                  </a:cubicBezTo>
                  <a:cubicBezTo>
                    <a:pt x="2031" y="12505"/>
                    <a:pt x="2281" y="12081"/>
                    <a:pt x="2573" y="11830"/>
                  </a:cubicBezTo>
                  <a:cubicBezTo>
                    <a:pt x="2864" y="11580"/>
                    <a:pt x="3186" y="11514"/>
                    <a:pt x="3495" y="11642"/>
                  </a:cubicBezTo>
                  <a:cubicBezTo>
                    <a:pt x="3805" y="11770"/>
                    <a:pt x="4090" y="12085"/>
                    <a:pt x="4313" y="12548"/>
                  </a:cubicBezTo>
                  <a:cubicBezTo>
                    <a:pt x="4536" y="13011"/>
                    <a:pt x="4688" y="13601"/>
                    <a:pt x="4750" y="14243"/>
                  </a:cubicBezTo>
                  <a:cubicBezTo>
                    <a:pt x="4812" y="14885"/>
                    <a:pt x="4780" y="15550"/>
                    <a:pt x="4659" y="16155"/>
                  </a:cubicBezTo>
                  <a:cubicBezTo>
                    <a:pt x="4538" y="16760"/>
                    <a:pt x="4334" y="17277"/>
                    <a:pt x="4071" y="17641"/>
                  </a:cubicBezTo>
                  <a:cubicBezTo>
                    <a:pt x="3808" y="18004"/>
                    <a:pt x="3500" y="18199"/>
                    <a:pt x="3184" y="18199"/>
                  </a:cubicBezTo>
                  <a:cubicBezTo>
                    <a:pt x="2760" y="18198"/>
                    <a:pt x="2354" y="17849"/>
                    <a:pt x="2055" y="17228"/>
                  </a:cubicBezTo>
                  <a:cubicBezTo>
                    <a:pt x="1756" y="16608"/>
                    <a:pt x="1587" y="15766"/>
                    <a:pt x="1587" y="14888"/>
                  </a:cubicBezTo>
                  <a:close/>
                </a:path>
              </a:pathLst>
            </a:custGeom>
            <a:grpFill/>
            <a:ln w="12700" cap="flat">
              <a:noFill/>
              <a:miter lim="400000"/>
            </a:ln>
            <a:effectLst/>
          </p:spPr>
          <p:txBody>
            <a:bodyPr wrap="square" lIns="12095" tIns="12095" rIns="12095" bIns="12095" numCol="1" anchor="ctr">
              <a:noAutofit/>
            </a:bodyPr>
            <a:lstStyle/>
            <a:p>
              <a:pPr marL="0" marR="0" lvl="0" indent="0" algn="ctr" defTabSz="196552" rtl="0" eaLnBrk="1" fontAlgn="auto" latinLnBrk="0" hangingPunct="1">
                <a:lnSpc>
                  <a:spcPct val="100000"/>
                </a:lnSpc>
                <a:spcBef>
                  <a:spcPts val="0"/>
                </a:spcBef>
                <a:spcAft>
                  <a:spcPts val="0"/>
                </a:spcAft>
                <a:buClrTx/>
                <a:buSzTx/>
                <a:buFontTx/>
                <a:buNone/>
                <a:tabLst/>
                <a:defRPr sz="3200">
                  <a:solidFill>
                    <a:srgbClr val="000000"/>
                  </a:solidFill>
                  <a:latin typeface="Helvetica Neue Medium"/>
                  <a:ea typeface="Helvetica Neue Medium"/>
                  <a:cs typeface="Helvetica Neue Medium"/>
                  <a:sym typeface="Helvetica Neue Medium"/>
                </a:defRPr>
              </a:pPr>
              <a:endParaRPr kumimoji="0" sz="762" b="0" i="0" u="none" strike="noStrike" kern="120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sp>
          <p:nvSpPr>
            <p:cNvPr id="49" name="Shape">
              <a:extLst>
                <a:ext uri="{FF2B5EF4-FFF2-40B4-BE49-F238E27FC236}">
                  <a16:creationId xmlns:a16="http://schemas.microsoft.com/office/drawing/2014/main" id="{F4438D73-F2D6-0799-0874-DD8AADA2C762}"/>
                </a:ext>
              </a:extLst>
            </p:cNvPr>
            <p:cNvSpPr/>
            <p:nvPr/>
          </p:nvSpPr>
          <p:spPr>
            <a:xfrm>
              <a:off x="653250" y="895155"/>
              <a:ext cx="756011" cy="342926"/>
            </a:xfrm>
            <a:custGeom>
              <a:avLst/>
              <a:gdLst/>
              <a:ahLst/>
              <a:cxnLst>
                <a:cxn ang="0">
                  <a:pos x="wd2" y="hd2"/>
                </a:cxn>
                <a:cxn ang="5400000">
                  <a:pos x="wd2" y="hd2"/>
                </a:cxn>
                <a:cxn ang="10800000">
                  <a:pos x="wd2" y="hd2"/>
                </a:cxn>
                <a:cxn ang="16200000">
                  <a:pos x="wd2" y="hd2"/>
                </a:cxn>
              </a:cxnLst>
              <a:rect l="0" t="0" r="r" b="b"/>
              <a:pathLst>
                <a:path w="21488" h="21478" extrusionOk="0">
                  <a:moveTo>
                    <a:pt x="126" y="5831"/>
                  </a:moveTo>
                  <a:cubicBezTo>
                    <a:pt x="995" y="10465"/>
                    <a:pt x="2469" y="14426"/>
                    <a:pt x="4361" y="17211"/>
                  </a:cubicBezTo>
                  <a:cubicBezTo>
                    <a:pt x="6253" y="19997"/>
                    <a:pt x="8478" y="21482"/>
                    <a:pt x="10753" y="21478"/>
                  </a:cubicBezTo>
                  <a:cubicBezTo>
                    <a:pt x="13029" y="21474"/>
                    <a:pt x="15252" y="19980"/>
                    <a:pt x="17142" y="17188"/>
                  </a:cubicBezTo>
                  <a:cubicBezTo>
                    <a:pt x="19032" y="14395"/>
                    <a:pt x="20503" y="10429"/>
                    <a:pt x="21369" y="5792"/>
                  </a:cubicBezTo>
                  <a:cubicBezTo>
                    <a:pt x="21545" y="4730"/>
                    <a:pt x="21525" y="3560"/>
                    <a:pt x="21314" y="2530"/>
                  </a:cubicBezTo>
                  <a:cubicBezTo>
                    <a:pt x="21102" y="1501"/>
                    <a:pt x="20715" y="697"/>
                    <a:pt x="20237" y="289"/>
                  </a:cubicBezTo>
                  <a:cubicBezTo>
                    <a:pt x="19759" y="-118"/>
                    <a:pt x="19227" y="-95"/>
                    <a:pt x="18757" y="353"/>
                  </a:cubicBezTo>
                  <a:cubicBezTo>
                    <a:pt x="18286" y="801"/>
                    <a:pt x="17914" y="1639"/>
                    <a:pt x="17721" y="2685"/>
                  </a:cubicBezTo>
                  <a:cubicBezTo>
                    <a:pt x="17139" y="5706"/>
                    <a:pt x="16166" y="8281"/>
                    <a:pt x="14923" y="10090"/>
                  </a:cubicBezTo>
                  <a:cubicBezTo>
                    <a:pt x="13681" y="11899"/>
                    <a:pt x="12224" y="12862"/>
                    <a:pt x="10735" y="12858"/>
                  </a:cubicBezTo>
                  <a:cubicBezTo>
                    <a:pt x="9246" y="12854"/>
                    <a:pt x="7790" y="11883"/>
                    <a:pt x="6550" y="10068"/>
                  </a:cubicBezTo>
                  <a:cubicBezTo>
                    <a:pt x="5309" y="8252"/>
                    <a:pt x="4339" y="5671"/>
                    <a:pt x="3760" y="2648"/>
                  </a:cubicBezTo>
                  <a:cubicBezTo>
                    <a:pt x="3563" y="1605"/>
                    <a:pt x="3187" y="775"/>
                    <a:pt x="2715" y="338"/>
                  </a:cubicBezTo>
                  <a:cubicBezTo>
                    <a:pt x="2242" y="-101"/>
                    <a:pt x="1710" y="-113"/>
                    <a:pt x="1234" y="304"/>
                  </a:cubicBezTo>
                  <a:cubicBezTo>
                    <a:pt x="757" y="722"/>
                    <a:pt x="374" y="1534"/>
                    <a:pt x="167" y="2567"/>
                  </a:cubicBezTo>
                  <a:cubicBezTo>
                    <a:pt x="-40" y="3601"/>
                    <a:pt x="-55" y="4772"/>
                    <a:pt x="126" y="5829"/>
                  </a:cubicBezTo>
                  <a:lnTo>
                    <a:pt x="126" y="5831"/>
                  </a:lnTo>
                  <a:close/>
                </a:path>
              </a:pathLst>
            </a:custGeom>
            <a:grpFill/>
            <a:ln w="12700" cap="flat">
              <a:noFill/>
              <a:miter lim="400000"/>
            </a:ln>
            <a:effectLst/>
          </p:spPr>
          <p:txBody>
            <a:bodyPr wrap="square" lIns="12095" tIns="12095" rIns="12095" bIns="12095" numCol="1" anchor="ctr">
              <a:noAutofit/>
            </a:bodyPr>
            <a:lstStyle/>
            <a:p>
              <a:pPr marL="0" marR="0" lvl="0" indent="0" algn="ctr" defTabSz="196552" rtl="0" eaLnBrk="1" fontAlgn="auto" latinLnBrk="0" hangingPunct="1">
                <a:lnSpc>
                  <a:spcPct val="100000"/>
                </a:lnSpc>
                <a:spcBef>
                  <a:spcPts val="0"/>
                </a:spcBef>
                <a:spcAft>
                  <a:spcPts val="0"/>
                </a:spcAft>
                <a:buClrTx/>
                <a:buSzTx/>
                <a:buFontTx/>
                <a:buNone/>
                <a:tabLst/>
                <a:defRPr sz="3200">
                  <a:solidFill>
                    <a:srgbClr val="000000"/>
                  </a:solidFill>
                  <a:latin typeface="Helvetica Neue Medium"/>
                  <a:ea typeface="Helvetica Neue Medium"/>
                  <a:cs typeface="Helvetica Neue Medium"/>
                  <a:sym typeface="Helvetica Neue Medium"/>
                </a:defRPr>
              </a:pPr>
              <a:endParaRPr kumimoji="0" sz="762" b="0" i="0" u="none" strike="noStrike" kern="120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grpSp>
      <p:sp>
        <p:nvSpPr>
          <p:cNvPr id="85" name="TextBox 84">
            <a:extLst>
              <a:ext uri="{FF2B5EF4-FFF2-40B4-BE49-F238E27FC236}">
                <a16:creationId xmlns:a16="http://schemas.microsoft.com/office/drawing/2014/main" id="{553737C3-5824-1002-FF4F-11D6D24B7CD8}"/>
              </a:ext>
            </a:extLst>
          </p:cNvPr>
          <p:cNvSpPr txBox="1"/>
          <p:nvPr/>
        </p:nvSpPr>
        <p:spPr>
          <a:xfrm>
            <a:off x="4633315" y="2913105"/>
            <a:ext cx="2943142" cy="57554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GB" sz="1200" b="0" i="0" u="none" strike="noStrike" kern="0" cap="none" spc="0" normalizeH="0" baseline="0" noProof="0">
                <a:ln>
                  <a:noFill/>
                </a:ln>
                <a:solidFill>
                  <a:srgbClr val="FFFFFF"/>
                </a:solidFill>
                <a:effectLst/>
                <a:uLnTx/>
                <a:uFillTx/>
                <a:latin typeface="CiscoSansTT Light"/>
                <a:ea typeface="+mn-ea"/>
                <a:cs typeface="+mn-cs"/>
              </a:rPr>
              <a:t>Omnichannel, multimodal &amp; multilingual </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GB" sz="1200" b="0" i="0" u="none" strike="noStrike" kern="0" cap="none" spc="0" normalizeH="0" baseline="0" noProof="0">
                <a:ln>
                  <a:noFill/>
                </a:ln>
                <a:solidFill>
                  <a:srgbClr val="FFFFFF"/>
                </a:solidFill>
                <a:effectLst/>
                <a:uLnTx/>
                <a:uFillTx/>
                <a:latin typeface="CiscoSansTT Light"/>
                <a:ea typeface="+mn-ea"/>
                <a:cs typeface="+mn-cs"/>
              </a:rPr>
              <a:t>Scripted &amp; autonomous modes  </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GB" sz="1200" b="0" i="0" u="none" strike="noStrike" kern="0" cap="none" spc="0" normalizeH="0" baseline="0" noProof="0">
                <a:ln>
                  <a:noFill/>
                </a:ln>
                <a:solidFill>
                  <a:srgbClr val="FFFFFF"/>
                </a:solidFill>
                <a:effectLst/>
                <a:uLnTx/>
                <a:uFillTx/>
                <a:latin typeface="CiscoSansTT Light"/>
                <a:ea typeface="+mn-ea"/>
                <a:cs typeface="+mn-cs"/>
              </a:rPr>
              <a:t>Execute actions and fulfil intents</a:t>
            </a:r>
          </a:p>
        </p:txBody>
      </p:sp>
      <p:sp>
        <p:nvSpPr>
          <p:cNvPr id="18" name="Shape">
            <a:extLst>
              <a:ext uri="{FF2B5EF4-FFF2-40B4-BE49-F238E27FC236}">
                <a16:creationId xmlns:a16="http://schemas.microsoft.com/office/drawing/2014/main" id="{F24DF590-60C0-1D7A-1C59-CA728DA56A4E}"/>
              </a:ext>
            </a:extLst>
          </p:cNvPr>
          <p:cNvSpPr/>
          <p:nvPr/>
        </p:nvSpPr>
        <p:spPr>
          <a:xfrm>
            <a:off x="2004724" y="1948741"/>
            <a:ext cx="433676" cy="442750"/>
          </a:xfrm>
          <a:custGeom>
            <a:avLst/>
            <a:gdLst/>
            <a:ahLst/>
            <a:cxnLst>
              <a:cxn ang="0">
                <a:pos x="wd2" y="hd2"/>
              </a:cxn>
              <a:cxn ang="5400000">
                <a:pos x="wd2" y="hd2"/>
              </a:cxn>
              <a:cxn ang="10800000">
                <a:pos x="wd2" y="hd2"/>
              </a:cxn>
              <a:cxn ang="16200000">
                <a:pos x="wd2" y="hd2"/>
              </a:cxn>
            </a:cxnLst>
            <a:rect l="0" t="0" r="r" b="b"/>
            <a:pathLst>
              <a:path w="21573" h="21465" extrusionOk="0">
                <a:moveTo>
                  <a:pt x="21160" y="19474"/>
                </a:moveTo>
                <a:cubicBezTo>
                  <a:pt x="21098" y="19430"/>
                  <a:pt x="21027" y="19385"/>
                  <a:pt x="20950" y="19338"/>
                </a:cubicBezTo>
                <a:cubicBezTo>
                  <a:pt x="20615" y="19152"/>
                  <a:pt x="20350" y="18865"/>
                  <a:pt x="20196" y="18521"/>
                </a:cubicBezTo>
                <a:cubicBezTo>
                  <a:pt x="20640" y="17811"/>
                  <a:pt x="20931" y="17020"/>
                  <a:pt x="21051" y="16197"/>
                </a:cubicBezTo>
                <a:cubicBezTo>
                  <a:pt x="21171" y="15374"/>
                  <a:pt x="21119" y="14536"/>
                  <a:pt x="20897" y="13733"/>
                </a:cubicBezTo>
                <a:cubicBezTo>
                  <a:pt x="20674" y="12930"/>
                  <a:pt x="20287" y="12180"/>
                  <a:pt x="19758" y="11528"/>
                </a:cubicBezTo>
                <a:cubicBezTo>
                  <a:pt x="19229" y="10875"/>
                  <a:pt x="18570" y="10334"/>
                  <a:pt x="17820" y="9938"/>
                </a:cubicBezTo>
                <a:cubicBezTo>
                  <a:pt x="18072" y="8587"/>
                  <a:pt x="17981" y="7197"/>
                  <a:pt x="17556" y="5888"/>
                </a:cubicBezTo>
                <a:cubicBezTo>
                  <a:pt x="17131" y="4579"/>
                  <a:pt x="16385" y="3391"/>
                  <a:pt x="15382" y="2427"/>
                </a:cubicBezTo>
                <a:cubicBezTo>
                  <a:pt x="14378" y="1463"/>
                  <a:pt x="13149" y="752"/>
                  <a:pt x="11800" y="357"/>
                </a:cubicBezTo>
                <a:cubicBezTo>
                  <a:pt x="10451" y="-39"/>
                  <a:pt x="9023" y="-107"/>
                  <a:pt x="7641" y="158"/>
                </a:cubicBezTo>
                <a:cubicBezTo>
                  <a:pt x="6258" y="422"/>
                  <a:pt x="4963" y="1012"/>
                  <a:pt x="3868" y="1875"/>
                </a:cubicBezTo>
                <a:cubicBezTo>
                  <a:pt x="2773" y="2739"/>
                  <a:pt x="1910" y="3850"/>
                  <a:pt x="1355" y="5112"/>
                </a:cubicBezTo>
                <a:cubicBezTo>
                  <a:pt x="801" y="6374"/>
                  <a:pt x="571" y="7749"/>
                  <a:pt x="685" y="9117"/>
                </a:cubicBezTo>
                <a:cubicBezTo>
                  <a:pt x="800" y="10486"/>
                  <a:pt x="1256" y="11806"/>
                  <a:pt x="2013" y="12964"/>
                </a:cubicBezTo>
                <a:cubicBezTo>
                  <a:pt x="1773" y="13582"/>
                  <a:pt x="1321" y="14101"/>
                  <a:pt x="734" y="14432"/>
                </a:cubicBezTo>
                <a:cubicBezTo>
                  <a:pt x="630" y="14495"/>
                  <a:pt x="536" y="14554"/>
                  <a:pt x="453" y="14613"/>
                </a:cubicBezTo>
                <a:cubicBezTo>
                  <a:pt x="297" y="14724"/>
                  <a:pt x="173" y="14873"/>
                  <a:pt x="95" y="15045"/>
                </a:cubicBezTo>
                <a:cubicBezTo>
                  <a:pt x="16" y="15217"/>
                  <a:pt x="-14" y="15407"/>
                  <a:pt x="7" y="15594"/>
                </a:cubicBezTo>
                <a:cubicBezTo>
                  <a:pt x="27" y="15783"/>
                  <a:pt x="98" y="15964"/>
                  <a:pt x="212" y="16118"/>
                </a:cubicBezTo>
                <a:cubicBezTo>
                  <a:pt x="326" y="16272"/>
                  <a:pt x="480" y="16395"/>
                  <a:pt x="657" y="16474"/>
                </a:cubicBezTo>
                <a:cubicBezTo>
                  <a:pt x="1469" y="16786"/>
                  <a:pt x="2343" y="16913"/>
                  <a:pt x="3213" y="16846"/>
                </a:cubicBezTo>
                <a:cubicBezTo>
                  <a:pt x="4083" y="16778"/>
                  <a:pt x="4926" y="16518"/>
                  <a:pt x="5677" y="16086"/>
                </a:cubicBezTo>
                <a:cubicBezTo>
                  <a:pt x="6638" y="16513"/>
                  <a:pt x="7670" y="16766"/>
                  <a:pt x="8724" y="16832"/>
                </a:cubicBezTo>
                <a:cubicBezTo>
                  <a:pt x="8947" y="17696"/>
                  <a:pt x="9361" y="18503"/>
                  <a:pt x="9937" y="19195"/>
                </a:cubicBezTo>
                <a:cubicBezTo>
                  <a:pt x="10513" y="19887"/>
                  <a:pt x="11237" y="20449"/>
                  <a:pt x="12058" y="20841"/>
                </a:cubicBezTo>
                <a:cubicBezTo>
                  <a:pt x="12879" y="21232"/>
                  <a:pt x="13778" y="21445"/>
                  <a:pt x="14692" y="21463"/>
                </a:cubicBezTo>
                <a:cubicBezTo>
                  <a:pt x="15606" y="21482"/>
                  <a:pt x="16514" y="21306"/>
                  <a:pt x="17351" y="20948"/>
                </a:cubicBezTo>
                <a:cubicBezTo>
                  <a:pt x="17901" y="21243"/>
                  <a:pt x="18511" y="21416"/>
                  <a:pt x="19137" y="21454"/>
                </a:cubicBezTo>
                <a:cubicBezTo>
                  <a:pt x="19764" y="21493"/>
                  <a:pt x="20391" y="21396"/>
                  <a:pt x="20975" y="21172"/>
                </a:cubicBezTo>
                <a:cubicBezTo>
                  <a:pt x="21136" y="21101"/>
                  <a:pt x="21276" y="20990"/>
                  <a:pt x="21380" y="20850"/>
                </a:cubicBezTo>
                <a:cubicBezTo>
                  <a:pt x="21484" y="20710"/>
                  <a:pt x="21549" y="20546"/>
                  <a:pt x="21567" y="20375"/>
                </a:cubicBezTo>
                <a:cubicBezTo>
                  <a:pt x="21586" y="20203"/>
                  <a:pt x="21558" y="20030"/>
                  <a:pt x="21487" y="19872"/>
                </a:cubicBezTo>
                <a:cubicBezTo>
                  <a:pt x="21415" y="19714"/>
                  <a:pt x="21303" y="19577"/>
                  <a:pt x="21160" y="19474"/>
                </a:cubicBezTo>
                <a:lnTo>
                  <a:pt x="21160" y="19474"/>
                </a:lnTo>
                <a:close/>
                <a:moveTo>
                  <a:pt x="5994" y="14527"/>
                </a:moveTo>
                <a:cubicBezTo>
                  <a:pt x="5865" y="14460"/>
                  <a:pt x="5720" y="14430"/>
                  <a:pt x="5574" y="14439"/>
                </a:cubicBezTo>
                <a:cubicBezTo>
                  <a:pt x="5428" y="14448"/>
                  <a:pt x="5288" y="14497"/>
                  <a:pt x="5169" y="14579"/>
                </a:cubicBezTo>
                <a:cubicBezTo>
                  <a:pt x="4306" y="15170"/>
                  <a:pt x="3247" y="15425"/>
                  <a:pt x="2200" y="15294"/>
                </a:cubicBezTo>
                <a:cubicBezTo>
                  <a:pt x="2864" y="14712"/>
                  <a:pt x="3360" y="13970"/>
                  <a:pt x="3637" y="13143"/>
                </a:cubicBezTo>
                <a:cubicBezTo>
                  <a:pt x="3682" y="13025"/>
                  <a:pt x="3697" y="12899"/>
                  <a:pt x="3680" y="12774"/>
                </a:cubicBezTo>
                <a:cubicBezTo>
                  <a:pt x="3664" y="12650"/>
                  <a:pt x="3616" y="12532"/>
                  <a:pt x="3541" y="12430"/>
                </a:cubicBezTo>
                <a:cubicBezTo>
                  <a:pt x="2537" y="11052"/>
                  <a:pt x="2086" y="9363"/>
                  <a:pt x="2275" y="7684"/>
                </a:cubicBezTo>
                <a:cubicBezTo>
                  <a:pt x="2465" y="6004"/>
                  <a:pt x="3280" y="4450"/>
                  <a:pt x="4567" y="3318"/>
                </a:cubicBezTo>
                <a:cubicBezTo>
                  <a:pt x="5854" y="2186"/>
                  <a:pt x="7523" y="1554"/>
                  <a:pt x="9257" y="1542"/>
                </a:cubicBezTo>
                <a:cubicBezTo>
                  <a:pt x="10991" y="1530"/>
                  <a:pt x="12668" y="2139"/>
                  <a:pt x="13972" y="3253"/>
                </a:cubicBezTo>
                <a:cubicBezTo>
                  <a:pt x="15275" y="4368"/>
                  <a:pt x="16113" y="5910"/>
                  <a:pt x="16326" y="7587"/>
                </a:cubicBezTo>
                <a:cubicBezTo>
                  <a:pt x="16540" y="9264"/>
                  <a:pt x="16114" y="10959"/>
                  <a:pt x="15130" y="12350"/>
                </a:cubicBezTo>
                <a:cubicBezTo>
                  <a:pt x="14145" y="13741"/>
                  <a:pt x="12671" y="14731"/>
                  <a:pt x="10987" y="15133"/>
                </a:cubicBezTo>
                <a:cubicBezTo>
                  <a:pt x="9303" y="15534"/>
                  <a:pt x="7526" y="15319"/>
                  <a:pt x="5994" y="14527"/>
                </a:cubicBezTo>
                <a:lnTo>
                  <a:pt x="5994" y="14527"/>
                </a:lnTo>
                <a:close/>
                <a:moveTo>
                  <a:pt x="18667" y="17997"/>
                </a:moveTo>
                <a:cubicBezTo>
                  <a:pt x="18592" y="18099"/>
                  <a:pt x="18544" y="18217"/>
                  <a:pt x="18527" y="18342"/>
                </a:cubicBezTo>
                <a:cubicBezTo>
                  <a:pt x="18511" y="18466"/>
                  <a:pt x="18525" y="18593"/>
                  <a:pt x="18571" y="18710"/>
                </a:cubicBezTo>
                <a:cubicBezTo>
                  <a:pt x="18728" y="19150"/>
                  <a:pt x="18960" y="19560"/>
                  <a:pt x="19256" y="19925"/>
                </a:cubicBezTo>
                <a:cubicBezTo>
                  <a:pt x="18752" y="19898"/>
                  <a:pt x="18267" y="19733"/>
                  <a:pt x="17856" y="19448"/>
                </a:cubicBezTo>
                <a:cubicBezTo>
                  <a:pt x="17737" y="19366"/>
                  <a:pt x="17597" y="19317"/>
                  <a:pt x="17451" y="19308"/>
                </a:cubicBezTo>
                <a:cubicBezTo>
                  <a:pt x="17305" y="19299"/>
                  <a:pt x="17160" y="19329"/>
                  <a:pt x="17031" y="19396"/>
                </a:cubicBezTo>
                <a:cubicBezTo>
                  <a:pt x="16426" y="19708"/>
                  <a:pt x="15759" y="19889"/>
                  <a:pt x="15076" y="19924"/>
                </a:cubicBezTo>
                <a:cubicBezTo>
                  <a:pt x="14392" y="19960"/>
                  <a:pt x="13709" y="19851"/>
                  <a:pt x="13073" y="19604"/>
                </a:cubicBezTo>
                <a:cubicBezTo>
                  <a:pt x="12437" y="19356"/>
                  <a:pt x="11864" y="18977"/>
                  <a:pt x="11394" y="18493"/>
                </a:cubicBezTo>
                <a:cubicBezTo>
                  <a:pt x="10923" y="18008"/>
                  <a:pt x="10567" y="17429"/>
                  <a:pt x="10349" y="16797"/>
                </a:cubicBezTo>
                <a:cubicBezTo>
                  <a:pt x="11905" y="16611"/>
                  <a:pt x="13381" y="16018"/>
                  <a:pt x="14618" y="15079"/>
                </a:cubicBezTo>
                <a:cubicBezTo>
                  <a:pt x="15856" y="14140"/>
                  <a:pt x="16809" y="12892"/>
                  <a:pt x="17376" y="11467"/>
                </a:cubicBezTo>
                <a:cubicBezTo>
                  <a:pt x="17912" y="11804"/>
                  <a:pt x="18373" y="12243"/>
                  <a:pt x="18730" y="12757"/>
                </a:cubicBezTo>
                <a:cubicBezTo>
                  <a:pt x="19088" y="13272"/>
                  <a:pt x="19334" y="13852"/>
                  <a:pt x="19455" y="14463"/>
                </a:cubicBezTo>
                <a:cubicBezTo>
                  <a:pt x="19576" y="15073"/>
                  <a:pt x="19568" y="15701"/>
                  <a:pt x="19432" y="16308"/>
                </a:cubicBezTo>
                <a:cubicBezTo>
                  <a:pt x="19297" y="16916"/>
                  <a:pt x="19036" y="17490"/>
                  <a:pt x="18666" y="17997"/>
                </a:cubicBezTo>
                <a:lnTo>
                  <a:pt x="18667" y="17997"/>
                </a:lnTo>
                <a:close/>
              </a:path>
            </a:pathLst>
          </a:custGeom>
          <a:solidFill>
            <a:schemeClr val="accent1"/>
          </a:solidFill>
          <a:ln w="12700">
            <a:noFill/>
            <a:miter lim="400000"/>
          </a:ln>
        </p:spPr>
        <p:txBody>
          <a:bodyPr lIns="12095" tIns="12095" rIns="12095" bIns="12095" anchor="ctr"/>
          <a:lstStyle/>
          <a:p>
            <a:pPr marL="0" marR="0" lvl="0" indent="0" algn="ctr" defTabSz="196552" rtl="0" eaLnBrk="1" fontAlgn="auto" latinLnBrk="0" hangingPunct="1">
              <a:lnSpc>
                <a:spcPct val="100000"/>
              </a:lnSpc>
              <a:spcBef>
                <a:spcPts val="0"/>
              </a:spcBef>
              <a:spcAft>
                <a:spcPts val="0"/>
              </a:spcAft>
              <a:buClrTx/>
              <a:buSzTx/>
              <a:buFontTx/>
              <a:buNone/>
              <a:tabLst/>
              <a:defRPr sz="3200">
                <a:solidFill>
                  <a:srgbClr val="000000"/>
                </a:solidFill>
                <a:latin typeface="Helvetica Neue Medium"/>
                <a:ea typeface="Helvetica Neue Medium"/>
                <a:cs typeface="Helvetica Neue Medium"/>
                <a:sym typeface="Helvetica Neue Medium"/>
              </a:defRPr>
            </a:pPr>
            <a:endParaRPr kumimoji="0" sz="762" b="0" i="0" u="none" strike="noStrike" kern="120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sp>
        <p:nvSpPr>
          <p:cNvPr id="38" name="TextBox 37">
            <a:extLst>
              <a:ext uri="{FF2B5EF4-FFF2-40B4-BE49-F238E27FC236}">
                <a16:creationId xmlns:a16="http://schemas.microsoft.com/office/drawing/2014/main" id="{82535ACA-71F2-706D-238F-6BCD38589C49}"/>
              </a:ext>
            </a:extLst>
          </p:cNvPr>
          <p:cNvSpPr txBox="1"/>
          <p:nvPr/>
        </p:nvSpPr>
        <p:spPr>
          <a:xfrm>
            <a:off x="695666" y="2553904"/>
            <a:ext cx="3051792" cy="249299"/>
          </a:xfrm>
          <a:prstGeom prst="rect">
            <a:avLst/>
          </a:prstGeom>
          <a:noFill/>
        </p:spPr>
        <p:txBody>
          <a:bodyPr wrap="square" lIns="0" tIns="0" rIns="0" bIns="0">
            <a:spAutoFit/>
          </a:bodyPr>
          <a:lstStyle/>
          <a:p>
            <a:pPr marL="0" marR="0" lvl="0" indent="0" algn="ctr" defTabSz="914358"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iscoSansTT Light"/>
                <a:ea typeface="+mn-ea"/>
                <a:cs typeface="+mn-cs"/>
              </a:rPr>
              <a:t>Proactive Journeys</a:t>
            </a:r>
          </a:p>
        </p:txBody>
      </p:sp>
      <p:sp>
        <p:nvSpPr>
          <p:cNvPr id="84" name="TextBox 83">
            <a:extLst>
              <a:ext uri="{FF2B5EF4-FFF2-40B4-BE49-F238E27FC236}">
                <a16:creationId xmlns:a16="http://schemas.microsoft.com/office/drawing/2014/main" id="{CF7AD11A-685C-6C25-5EBF-3F2D6B3EE403}"/>
              </a:ext>
            </a:extLst>
          </p:cNvPr>
          <p:cNvSpPr txBox="1"/>
          <p:nvPr/>
        </p:nvSpPr>
        <p:spPr>
          <a:xfrm>
            <a:off x="1376473" y="2913105"/>
            <a:ext cx="1690178" cy="37087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GB" sz="1200" b="0" i="0" u="none" strike="noStrike" kern="0" cap="none" spc="0" normalizeH="0" baseline="0" noProof="0">
                <a:ln>
                  <a:noFill/>
                </a:ln>
                <a:solidFill>
                  <a:srgbClr val="FFFFFF"/>
                </a:solidFill>
                <a:effectLst/>
                <a:uLnTx/>
                <a:uFillTx/>
                <a:latin typeface="CiscoSansTT Light"/>
                <a:ea typeface="+mn-ea"/>
                <a:cs typeface="+mn-cs"/>
              </a:rPr>
              <a:t>Campaign Management</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GB" sz="1200" b="0" i="0" u="none" strike="noStrike" kern="0" cap="none" spc="0" normalizeH="0" baseline="0" noProof="0">
                <a:ln>
                  <a:noFill/>
                </a:ln>
                <a:solidFill>
                  <a:srgbClr val="FFFFFF"/>
                </a:solidFill>
                <a:effectLst/>
                <a:uLnTx/>
                <a:uFillTx/>
                <a:latin typeface="CiscoSansTT Light"/>
                <a:ea typeface="+mn-ea"/>
                <a:cs typeface="+mn-cs"/>
              </a:rPr>
              <a:t>AI Agent linking</a:t>
            </a:r>
          </a:p>
        </p:txBody>
      </p:sp>
      <p:sp>
        <p:nvSpPr>
          <p:cNvPr id="81" name="TextBox 80">
            <a:extLst>
              <a:ext uri="{FF2B5EF4-FFF2-40B4-BE49-F238E27FC236}">
                <a16:creationId xmlns:a16="http://schemas.microsoft.com/office/drawing/2014/main" id="{CDED91D2-D4F1-62DA-2554-A29B63090F45}"/>
              </a:ext>
            </a:extLst>
          </p:cNvPr>
          <p:cNvSpPr txBox="1"/>
          <p:nvPr/>
        </p:nvSpPr>
        <p:spPr>
          <a:xfrm>
            <a:off x="9059916" y="2913105"/>
            <a:ext cx="1856588" cy="78021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GB" sz="1200" b="0" i="0" u="none" strike="noStrike" kern="0" cap="none" spc="0" normalizeH="0" baseline="0" noProof="0">
                <a:ln>
                  <a:noFill/>
                </a:ln>
                <a:solidFill>
                  <a:srgbClr val="FFFFFF"/>
                </a:solidFill>
                <a:effectLst/>
                <a:uLnTx/>
                <a:uFillTx/>
                <a:latin typeface="CiscoSansTT Light"/>
                <a:ea typeface="+mn-ea"/>
                <a:cs typeface="+mn-cs"/>
              </a:rPr>
              <a:t>Summarization</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GB" sz="1200" b="0" i="0" u="none" strike="noStrike" kern="0" cap="none" spc="0" normalizeH="0" baseline="0" noProof="0">
                <a:ln>
                  <a:noFill/>
                </a:ln>
                <a:solidFill>
                  <a:srgbClr val="FFFFFF"/>
                </a:solidFill>
                <a:effectLst/>
                <a:uLnTx/>
                <a:uFillTx/>
                <a:latin typeface="CiscoSansTT Light"/>
                <a:ea typeface="+mn-ea"/>
                <a:cs typeface="+mn-cs"/>
              </a:rPr>
              <a:t>Responses/Answers</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GB" sz="1200" b="0" i="0" u="none" strike="noStrike" kern="0" cap="none" spc="0" normalizeH="0" baseline="0" noProof="0">
                <a:ln>
                  <a:noFill/>
                </a:ln>
                <a:solidFill>
                  <a:srgbClr val="FFFFFF"/>
                </a:solidFill>
                <a:effectLst/>
                <a:uLnTx/>
                <a:uFillTx/>
                <a:latin typeface="CiscoSansTT Light"/>
                <a:ea typeface="+mn-ea"/>
                <a:cs typeface="+mn-cs"/>
              </a:rPr>
              <a:t>Wellbeing</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GB" sz="1200" b="0" i="0" u="none" strike="noStrike" kern="0" cap="none" spc="0" normalizeH="0" baseline="0" noProof="0">
                <a:ln>
                  <a:noFill/>
                </a:ln>
                <a:solidFill>
                  <a:srgbClr val="FFFFFF"/>
                </a:solidFill>
                <a:effectLst/>
                <a:uLnTx/>
                <a:uFillTx/>
                <a:latin typeface="CiscoSansTT Light"/>
                <a:ea typeface="+mn-ea"/>
                <a:cs typeface="+mn-cs"/>
              </a:rPr>
              <a:t>Performance Management</a:t>
            </a:r>
          </a:p>
        </p:txBody>
      </p:sp>
      <p:sp>
        <p:nvSpPr>
          <p:cNvPr id="32" name="TextBox 31">
            <a:extLst>
              <a:ext uri="{FF2B5EF4-FFF2-40B4-BE49-F238E27FC236}">
                <a16:creationId xmlns:a16="http://schemas.microsoft.com/office/drawing/2014/main" id="{40D99935-C473-B42F-A75A-AD1157ED19E6}"/>
              </a:ext>
            </a:extLst>
          </p:cNvPr>
          <p:cNvSpPr txBox="1"/>
          <p:nvPr/>
        </p:nvSpPr>
        <p:spPr>
          <a:xfrm>
            <a:off x="8639854" y="2553904"/>
            <a:ext cx="2696712" cy="249299"/>
          </a:xfrm>
          <a:prstGeom prst="rect">
            <a:avLst/>
          </a:prstGeom>
          <a:noFill/>
        </p:spPr>
        <p:txBody>
          <a:bodyPr wrap="square" lIns="0" tIns="0" rIns="0" bIns="0">
            <a:spAutoFit/>
          </a:bodyPr>
          <a:lstStyle>
            <a:defPPr>
              <a:defRPr lang="en-US"/>
            </a:defPPr>
            <a:lvl1pPr marR="0" lvl="0" indent="0" algn="ctr" defTabSz="914358" fontAlgn="auto">
              <a:lnSpc>
                <a:spcPct val="90000"/>
              </a:lnSpc>
              <a:spcBef>
                <a:spcPts val="0"/>
              </a:spcBef>
              <a:spcAft>
                <a:spcPts val="0"/>
              </a:spcAft>
              <a:buClrTx/>
              <a:buSzTx/>
              <a:buFontTx/>
              <a:buNone/>
              <a:tabLst/>
              <a:defRPr kumimoji="0" b="0" i="0" u="none" strike="noStrike" cap="none" spc="0" normalizeH="0" baseline="0">
                <a:ln>
                  <a:noFill/>
                </a:ln>
                <a:solidFill>
                  <a:srgbClr val="FFFFFF"/>
                </a:solidFill>
                <a:effectLst/>
                <a:uLnTx/>
                <a:uFillTx/>
              </a:defRPr>
            </a:lvl1pPr>
          </a:lstStyle>
          <a:p>
            <a:pPr marL="0" marR="0" lvl="0" indent="0" algn="ctr" defTabSz="914358"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iscoSansTT Light"/>
                <a:ea typeface="+mn-ea"/>
                <a:cs typeface="+mn-cs"/>
              </a:rPr>
              <a:t>Human Agents</a:t>
            </a:r>
          </a:p>
        </p:txBody>
      </p:sp>
      <p:sp>
        <p:nvSpPr>
          <p:cNvPr id="50" name="Shape">
            <a:extLst>
              <a:ext uri="{FF2B5EF4-FFF2-40B4-BE49-F238E27FC236}">
                <a16:creationId xmlns:a16="http://schemas.microsoft.com/office/drawing/2014/main" id="{8B76962D-AD2B-100C-57CA-713D2F23A9D3}"/>
              </a:ext>
            </a:extLst>
          </p:cNvPr>
          <p:cNvSpPr/>
          <p:nvPr/>
        </p:nvSpPr>
        <p:spPr>
          <a:xfrm>
            <a:off x="9752336" y="1938343"/>
            <a:ext cx="471748" cy="443396"/>
          </a:xfrm>
          <a:custGeom>
            <a:avLst/>
            <a:gdLst/>
            <a:ahLst/>
            <a:cxnLst>
              <a:cxn ang="0">
                <a:pos x="wd2" y="hd2"/>
              </a:cxn>
              <a:cxn ang="5400000">
                <a:pos x="wd2" y="hd2"/>
              </a:cxn>
              <a:cxn ang="10800000">
                <a:pos x="wd2" y="hd2"/>
              </a:cxn>
              <a:cxn ang="16200000">
                <a:pos x="wd2" y="hd2"/>
              </a:cxn>
            </a:cxnLst>
            <a:rect l="0" t="0" r="r" b="b"/>
            <a:pathLst>
              <a:path w="21534" h="21594" extrusionOk="0">
                <a:moveTo>
                  <a:pt x="21534" y="10033"/>
                </a:moveTo>
                <a:cubicBezTo>
                  <a:pt x="21528" y="9122"/>
                  <a:pt x="21202" y="8242"/>
                  <a:pt x="20613" y="7549"/>
                </a:cubicBezTo>
                <a:cubicBezTo>
                  <a:pt x="20024" y="6856"/>
                  <a:pt x="19209" y="6394"/>
                  <a:pt x="18314" y="6243"/>
                </a:cubicBezTo>
                <a:cubicBezTo>
                  <a:pt x="17974" y="4487"/>
                  <a:pt x="17036" y="2903"/>
                  <a:pt x="15659" y="1764"/>
                </a:cubicBezTo>
                <a:cubicBezTo>
                  <a:pt x="14283" y="625"/>
                  <a:pt x="12555" y="1"/>
                  <a:pt x="10770" y="0"/>
                </a:cubicBezTo>
                <a:cubicBezTo>
                  <a:pt x="8986" y="-1"/>
                  <a:pt x="7256" y="620"/>
                  <a:pt x="5878" y="1758"/>
                </a:cubicBezTo>
                <a:cubicBezTo>
                  <a:pt x="4501" y="2895"/>
                  <a:pt x="3560" y="4477"/>
                  <a:pt x="3218" y="6234"/>
                </a:cubicBezTo>
                <a:cubicBezTo>
                  <a:pt x="2266" y="6391"/>
                  <a:pt x="1407" y="6902"/>
                  <a:pt x="814" y="7665"/>
                </a:cubicBezTo>
                <a:cubicBezTo>
                  <a:pt x="220" y="8428"/>
                  <a:pt x="-66" y="9388"/>
                  <a:pt x="13" y="10352"/>
                </a:cubicBezTo>
                <a:cubicBezTo>
                  <a:pt x="93" y="11317"/>
                  <a:pt x="531" y="12216"/>
                  <a:pt x="1242" y="12872"/>
                </a:cubicBezTo>
                <a:cubicBezTo>
                  <a:pt x="1952" y="13527"/>
                  <a:pt x="2883" y="13890"/>
                  <a:pt x="3848" y="13889"/>
                </a:cubicBezTo>
                <a:cubicBezTo>
                  <a:pt x="3949" y="13889"/>
                  <a:pt x="4049" y="13869"/>
                  <a:pt x="4143" y="13830"/>
                </a:cubicBezTo>
                <a:cubicBezTo>
                  <a:pt x="4236" y="13791"/>
                  <a:pt x="4321" y="13734"/>
                  <a:pt x="4392" y="13662"/>
                </a:cubicBezTo>
                <a:cubicBezTo>
                  <a:pt x="4464" y="13590"/>
                  <a:pt x="4520" y="13505"/>
                  <a:pt x="4559" y="13411"/>
                </a:cubicBezTo>
                <a:cubicBezTo>
                  <a:pt x="4597" y="13317"/>
                  <a:pt x="4617" y="13217"/>
                  <a:pt x="4617" y="13115"/>
                </a:cubicBezTo>
                <a:lnTo>
                  <a:pt x="4615" y="7712"/>
                </a:lnTo>
                <a:cubicBezTo>
                  <a:pt x="4615" y="6076"/>
                  <a:pt x="5263" y="4507"/>
                  <a:pt x="6417" y="3350"/>
                </a:cubicBezTo>
                <a:cubicBezTo>
                  <a:pt x="7570" y="2193"/>
                  <a:pt x="9135" y="1543"/>
                  <a:pt x="10767" y="1543"/>
                </a:cubicBezTo>
                <a:cubicBezTo>
                  <a:pt x="12399" y="1543"/>
                  <a:pt x="13964" y="2193"/>
                  <a:pt x="15117" y="3350"/>
                </a:cubicBezTo>
                <a:cubicBezTo>
                  <a:pt x="16271" y="4507"/>
                  <a:pt x="16919" y="6076"/>
                  <a:pt x="16919" y="7712"/>
                </a:cubicBezTo>
                <a:lnTo>
                  <a:pt x="16919" y="12340"/>
                </a:lnTo>
                <a:cubicBezTo>
                  <a:pt x="16917" y="13622"/>
                  <a:pt x="16517" y="14871"/>
                  <a:pt x="15775" y="15915"/>
                </a:cubicBezTo>
                <a:cubicBezTo>
                  <a:pt x="15032" y="16959"/>
                  <a:pt x="13984" y="17745"/>
                  <a:pt x="12776" y="18165"/>
                </a:cubicBezTo>
                <a:cubicBezTo>
                  <a:pt x="12511" y="17692"/>
                  <a:pt x="12089" y="17328"/>
                  <a:pt x="11584" y="17137"/>
                </a:cubicBezTo>
                <a:cubicBezTo>
                  <a:pt x="11078" y="16945"/>
                  <a:pt x="10522" y="16939"/>
                  <a:pt x="10012" y="17118"/>
                </a:cubicBezTo>
                <a:cubicBezTo>
                  <a:pt x="9502" y="17298"/>
                  <a:pt x="9072" y="17652"/>
                  <a:pt x="8797" y="18118"/>
                </a:cubicBezTo>
                <a:cubicBezTo>
                  <a:pt x="8521" y="18585"/>
                  <a:pt x="8419" y="19133"/>
                  <a:pt x="8507" y="19668"/>
                </a:cubicBezTo>
                <a:cubicBezTo>
                  <a:pt x="8596" y="20202"/>
                  <a:pt x="8869" y="20689"/>
                  <a:pt x="9280" y="21041"/>
                </a:cubicBezTo>
                <a:cubicBezTo>
                  <a:pt x="9690" y="21393"/>
                  <a:pt x="10211" y="21589"/>
                  <a:pt x="10752" y="21594"/>
                </a:cubicBezTo>
                <a:cubicBezTo>
                  <a:pt x="11292" y="21599"/>
                  <a:pt x="11817" y="21413"/>
                  <a:pt x="12233" y="21068"/>
                </a:cubicBezTo>
                <a:cubicBezTo>
                  <a:pt x="12650" y="20723"/>
                  <a:pt x="12933" y="20242"/>
                  <a:pt x="13031" y="19710"/>
                </a:cubicBezTo>
                <a:cubicBezTo>
                  <a:pt x="14359" y="19296"/>
                  <a:pt x="15551" y="18529"/>
                  <a:pt x="16480" y="17492"/>
                </a:cubicBezTo>
                <a:cubicBezTo>
                  <a:pt x="17410" y="16454"/>
                  <a:pt x="18042" y="15184"/>
                  <a:pt x="18310" y="13815"/>
                </a:cubicBezTo>
                <a:cubicBezTo>
                  <a:pt x="19206" y="13667"/>
                  <a:pt x="20021" y="13206"/>
                  <a:pt x="20610" y="12514"/>
                </a:cubicBezTo>
                <a:cubicBezTo>
                  <a:pt x="21200" y="11822"/>
                  <a:pt x="21527" y="10943"/>
                  <a:pt x="21534" y="10033"/>
                </a:cubicBezTo>
                <a:close/>
                <a:moveTo>
                  <a:pt x="3077" y="12214"/>
                </a:moveTo>
                <a:cubicBezTo>
                  <a:pt x="2627" y="12055"/>
                  <a:pt x="2237" y="11761"/>
                  <a:pt x="1962" y="11371"/>
                </a:cubicBezTo>
                <a:cubicBezTo>
                  <a:pt x="1686" y="10981"/>
                  <a:pt x="1538" y="10515"/>
                  <a:pt x="1538" y="10037"/>
                </a:cubicBezTo>
                <a:cubicBezTo>
                  <a:pt x="1538" y="9559"/>
                  <a:pt x="1686" y="9093"/>
                  <a:pt x="1962" y="8703"/>
                </a:cubicBezTo>
                <a:cubicBezTo>
                  <a:pt x="2237" y="8313"/>
                  <a:pt x="2627" y="8019"/>
                  <a:pt x="3077" y="7861"/>
                </a:cubicBezTo>
                <a:lnTo>
                  <a:pt x="3077" y="12214"/>
                </a:lnTo>
                <a:close/>
                <a:moveTo>
                  <a:pt x="10767" y="20052"/>
                </a:moveTo>
                <a:cubicBezTo>
                  <a:pt x="10615" y="20052"/>
                  <a:pt x="10466" y="20006"/>
                  <a:pt x="10340" y="19922"/>
                </a:cubicBezTo>
                <a:cubicBezTo>
                  <a:pt x="10213" y="19837"/>
                  <a:pt x="10115" y="19716"/>
                  <a:pt x="10057" y="19575"/>
                </a:cubicBezTo>
                <a:cubicBezTo>
                  <a:pt x="9998" y="19435"/>
                  <a:pt x="9983" y="19280"/>
                  <a:pt x="10013" y="19130"/>
                </a:cubicBezTo>
                <a:cubicBezTo>
                  <a:pt x="10042" y="18980"/>
                  <a:pt x="10116" y="18843"/>
                  <a:pt x="10223" y="18735"/>
                </a:cubicBezTo>
                <a:cubicBezTo>
                  <a:pt x="10331" y="18627"/>
                  <a:pt x="10468" y="18554"/>
                  <a:pt x="10617" y="18524"/>
                </a:cubicBezTo>
                <a:cubicBezTo>
                  <a:pt x="10766" y="18494"/>
                  <a:pt x="10921" y="18510"/>
                  <a:pt x="11061" y="18568"/>
                </a:cubicBezTo>
                <a:cubicBezTo>
                  <a:pt x="11202" y="18626"/>
                  <a:pt x="11322" y="18725"/>
                  <a:pt x="11406" y="18852"/>
                </a:cubicBezTo>
                <a:cubicBezTo>
                  <a:pt x="11491" y="18979"/>
                  <a:pt x="11536" y="19128"/>
                  <a:pt x="11536" y="19280"/>
                </a:cubicBezTo>
                <a:cubicBezTo>
                  <a:pt x="11536" y="19485"/>
                  <a:pt x="11455" y="19681"/>
                  <a:pt x="11311" y="19826"/>
                </a:cubicBezTo>
                <a:cubicBezTo>
                  <a:pt x="11166" y="19970"/>
                  <a:pt x="10971" y="20051"/>
                  <a:pt x="10767" y="20052"/>
                </a:cubicBezTo>
                <a:close/>
                <a:moveTo>
                  <a:pt x="18458" y="12189"/>
                </a:moveTo>
                <a:lnTo>
                  <a:pt x="18458" y="7869"/>
                </a:lnTo>
                <a:cubicBezTo>
                  <a:pt x="18906" y="8024"/>
                  <a:pt x="19296" y="8315"/>
                  <a:pt x="19572" y="8702"/>
                </a:cubicBezTo>
                <a:cubicBezTo>
                  <a:pt x="19848" y="9089"/>
                  <a:pt x="19996" y="9553"/>
                  <a:pt x="19996" y="10029"/>
                </a:cubicBezTo>
                <a:cubicBezTo>
                  <a:pt x="19996" y="10505"/>
                  <a:pt x="19848" y="10969"/>
                  <a:pt x="19572" y="11356"/>
                </a:cubicBezTo>
                <a:cubicBezTo>
                  <a:pt x="19296" y="11744"/>
                  <a:pt x="18906" y="12035"/>
                  <a:pt x="18458" y="12189"/>
                </a:cubicBezTo>
                <a:close/>
              </a:path>
            </a:pathLst>
          </a:custGeom>
          <a:solidFill>
            <a:schemeClr val="accent1"/>
          </a:solidFill>
          <a:ln w="12700">
            <a:noFill/>
            <a:miter lim="400000"/>
          </a:ln>
        </p:spPr>
        <p:txBody>
          <a:bodyPr lIns="12095" tIns="12095" rIns="12095" bIns="12095" anchor="ctr"/>
          <a:lstStyle/>
          <a:p>
            <a:pPr marL="0" marR="0" lvl="0" indent="0" algn="ctr" defTabSz="196552" rtl="0" eaLnBrk="1" fontAlgn="auto" latinLnBrk="0" hangingPunct="1">
              <a:lnSpc>
                <a:spcPct val="100000"/>
              </a:lnSpc>
              <a:spcBef>
                <a:spcPts val="0"/>
              </a:spcBef>
              <a:spcAft>
                <a:spcPts val="0"/>
              </a:spcAft>
              <a:buClrTx/>
              <a:buSzTx/>
              <a:buFontTx/>
              <a:buNone/>
              <a:tabLst/>
              <a:defRPr sz="3200">
                <a:solidFill>
                  <a:srgbClr val="D44D74"/>
                </a:solidFill>
                <a:latin typeface="Helvetica Neue Medium"/>
                <a:ea typeface="Helvetica Neue Medium"/>
                <a:cs typeface="Helvetica Neue Medium"/>
                <a:sym typeface="Helvetica Neue Medium"/>
              </a:defRPr>
            </a:pPr>
            <a:endParaRPr kumimoji="0" sz="762" b="0" i="0" u="none" strike="noStrike" kern="1200" cap="none" spc="0" normalizeH="0" baseline="0" noProof="0">
              <a:ln>
                <a:noFill/>
              </a:ln>
              <a:solidFill>
                <a:srgbClr val="D44D74"/>
              </a:solidFill>
              <a:effectLst/>
              <a:uLnTx/>
              <a:uFillTx/>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CDC8A6CC-7113-FF8C-0865-245F35530DFC}"/>
              </a:ext>
            </a:extLst>
          </p:cNvPr>
          <p:cNvSpPr txBox="1"/>
          <p:nvPr/>
        </p:nvSpPr>
        <p:spPr>
          <a:xfrm>
            <a:off x="8926694" y="3838992"/>
            <a:ext cx="2123032" cy="3323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1200" b="0" i="0" u="none" strike="noStrike" kern="0" cap="none" spc="0" normalizeH="0" baseline="0" noProof="0">
                <a:ln>
                  <a:noFill/>
                </a:ln>
                <a:solidFill>
                  <a:srgbClr val="02C8FF"/>
                </a:solidFill>
                <a:effectLst/>
                <a:uLnTx/>
                <a:uFillTx/>
                <a:latin typeface="CiscoSansTT Light"/>
                <a:ea typeface="+mn-ea"/>
                <a:cs typeface="+mn-cs"/>
              </a:rPr>
              <a:t>Webex Contact </a:t>
            </a:r>
            <a:r>
              <a:rPr kumimoji="0" lang="en-GB" sz="1200" b="0" i="0" u="none" strike="noStrike" kern="0" cap="none" spc="0" normalizeH="0" baseline="0" noProof="0" err="1">
                <a:ln>
                  <a:noFill/>
                </a:ln>
                <a:solidFill>
                  <a:srgbClr val="02C8FF"/>
                </a:solidFill>
                <a:effectLst/>
                <a:uLnTx/>
                <a:uFillTx/>
                <a:latin typeface="CiscoSansTT Light"/>
                <a:ea typeface="+mn-ea"/>
                <a:cs typeface="+mn-cs"/>
              </a:rPr>
              <a:t>Center</a:t>
            </a:r>
            <a:endParaRPr kumimoji="0" lang="en-GB" sz="1200" b="0" i="0" u="none" strike="noStrike" kern="0" cap="none" spc="0" normalizeH="0" baseline="0" noProof="0">
              <a:ln>
                <a:noFill/>
              </a:ln>
              <a:solidFill>
                <a:srgbClr val="02C8FF"/>
              </a:solidFill>
              <a:effectLst/>
              <a:uLnTx/>
              <a:uFillTx/>
              <a:latin typeface="CiscoSansTT Light"/>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1200" b="0" i="0" u="none" strike="noStrike" kern="0" cap="none" spc="0" normalizeH="0" baseline="0" noProof="0">
                <a:ln>
                  <a:noFill/>
                </a:ln>
                <a:solidFill>
                  <a:srgbClr val="02C8FF"/>
                </a:solidFill>
                <a:effectLst/>
                <a:uLnTx/>
                <a:uFillTx/>
                <a:latin typeface="CiscoSansTT Light"/>
                <a:ea typeface="+mn-ea"/>
                <a:cs typeface="+mn-cs"/>
              </a:rPr>
              <a:t>Contact </a:t>
            </a:r>
            <a:r>
              <a:rPr kumimoji="0" lang="en-GB" sz="1200" b="0" i="0" u="none" strike="noStrike" kern="0" cap="none" spc="0" normalizeH="0" baseline="0" noProof="0" err="1">
                <a:ln>
                  <a:noFill/>
                </a:ln>
                <a:solidFill>
                  <a:srgbClr val="02C8FF"/>
                </a:solidFill>
                <a:effectLst/>
                <a:uLnTx/>
                <a:uFillTx/>
                <a:latin typeface="CiscoSansTT Light"/>
                <a:ea typeface="+mn-ea"/>
                <a:cs typeface="+mn-cs"/>
              </a:rPr>
              <a:t>Center</a:t>
            </a:r>
            <a:r>
              <a:rPr kumimoji="0" lang="en-GB" sz="1200" b="0" i="0" u="none" strike="noStrike" kern="0" cap="none" spc="0" normalizeH="0" baseline="0" noProof="0">
                <a:ln>
                  <a:noFill/>
                </a:ln>
                <a:solidFill>
                  <a:srgbClr val="02C8FF"/>
                </a:solidFill>
                <a:effectLst/>
                <a:uLnTx/>
                <a:uFillTx/>
                <a:latin typeface="CiscoSansTT Light"/>
                <a:ea typeface="+mn-ea"/>
                <a:cs typeface="+mn-cs"/>
              </a:rPr>
              <a:t> Enterprise</a:t>
            </a:r>
          </a:p>
        </p:txBody>
      </p:sp>
      <p:sp>
        <p:nvSpPr>
          <p:cNvPr id="6" name="TextBox 5">
            <a:extLst>
              <a:ext uri="{FF2B5EF4-FFF2-40B4-BE49-F238E27FC236}">
                <a16:creationId xmlns:a16="http://schemas.microsoft.com/office/drawing/2014/main" id="{EE41D7A4-E0F2-F314-0C0E-B66B85A3D50D}"/>
              </a:ext>
            </a:extLst>
          </p:cNvPr>
          <p:cNvSpPr txBox="1"/>
          <p:nvPr/>
        </p:nvSpPr>
        <p:spPr>
          <a:xfrm>
            <a:off x="1376473" y="3866394"/>
            <a:ext cx="1690178" cy="1661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1200" b="0" i="0" u="none" strike="noStrike" kern="0" cap="none" spc="0" normalizeH="0" baseline="0" noProof="0">
                <a:ln>
                  <a:noFill/>
                </a:ln>
                <a:solidFill>
                  <a:srgbClr val="02C8FF"/>
                </a:solidFill>
                <a:effectLst/>
                <a:uLnTx/>
                <a:uFillTx/>
                <a:latin typeface="CiscoSansTT Light"/>
                <a:ea typeface="+mn-ea"/>
                <a:cs typeface="+mn-cs"/>
              </a:rPr>
              <a:t>Webex Connect</a:t>
            </a:r>
          </a:p>
        </p:txBody>
      </p:sp>
      <p:sp>
        <p:nvSpPr>
          <p:cNvPr id="7" name="TextBox 6">
            <a:extLst>
              <a:ext uri="{FF2B5EF4-FFF2-40B4-BE49-F238E27FC236}">
                <a16:creationId xmlns:a16="http://schemas.microsoft.com/office/drawing/2014/main" id="{7F2D371B-CB4C-59CE-CCB6-0D1D182F7423}"/>
              </a:ext>
            </a:extLst>
          </p:cNvPr>
          <p:cNvSpPr txBox="1"/>
          <p:nvPr/>
        </p:nvSpPr>
        <p:spPr>
          <a:xfrm>
            <a:off x="5259797" y="3866394"/>
            <a:ext cx="1690178" cy="1661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1200" b="0" i="0" u="none" strike="noStrike" kern="0" cap="none" spc="0" normalizeH="0" baseline="0" noProof="0">
                <a:ln>
                  <a:noFill/>
                </a:ln>
                <a:solidFill>
                  <a:srgbClr val="02C8FF"/>
                </a:solidFill>
                <a:effectLst/>
                <a:uLnTx/>
                <a:uFillTx/>
                <a:latin typeface="CiscoSansTT Light"/>
                <a:ea typeface="+mn-ea"/>
                <a:cs typeface="+mn-cs"/>
              </a:rPr>
              <a:t>Webex AI Agent</a:t>
            </a:r>
          </a:p>
        </p:txBody>
      </p:sp>
    </p:spTree>
    <p:extLst>
      <p:ext uri="{BB962C8B-B14F-4D97-AF65-F5344CB8AC3E}">
        <p14:creationId xmlns:p14="http://schemas.microsoft.com/office/powerpoint/2010/main" val="4191892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D646A6F-8132-C943-CA5D-8093D79199F3}"/>
            </a:ext>
          </a:extLst>
        </p:cNvPr>
        <p:cNvGrpSpPr/>
        <p:nvPr/>
      </p:nvGrpSpPr>
      <p:grpSpPr>
        <a:xfrm>
          <a:off x="0" y="0"/>
          <a:ext cx="0" cy="0"/>
          <a:chOff x="0" y="0"/>
          <a:chExt cx="0" cy="0"/>
        </a:xfrm>
      </p:grpSpPr>
      <p:grpSp>
        <p:nvGrpSpPr>
          <p:cNvPr id="6" name="object 6">
            <a:extLst>
              <a:ext uri="{FF2B5EF4-FFF2-40B4-BE49-F238E27FC236}">
                <a16:creationId xmlns:a16="http://schemas.microsoft.com/office/drawing/2014/main" id="{74B2BC4B-0F77-3289-8132-D0327559CB2E}"/>
              </a:ext>
            </a:extLst>
          </p:cNvPr>
          <p:cNvGrpSpPr/>
          <p:nvPr/>
        </p:nvGrpSpPr>
        <p:grpSpPr>
          <a:xfrm>
            <a:off x="1832863" y="3247290"/>
            <a:ext cx="1463887" cy="285256"/>
            <a:chOff x="1374647" y="2435464"/>
            <a:chExt cx="1097915" cy="213942"/>
          </a:xfrm>
        </p:grpSpPr>
        <p:sp>
          <p:nvSpPr>
            <p:cNvPr id="7" name="object 7">
              <a:extLst>
                <a:ext uri="{FF2B5EF4-FFF2-40B4-BE49-F238E27FC236}">
                  <a16:creationId xmlns:a16="http://schemas.microsoft.com/office/drawing/2014/main" id="{83F7DC30-26C9-C724-D426-A66F464908C0}"/>
                </a:ext>
              </a:extLst>
            </p:cNvPr>
            <p:cNvSpPr/>
            <p:nvPr/>
          </p:nvSpPr>
          <p:spPr>
            <a:xfrm>
              <a:off x="1374647" y="2543555"/>
              <a:ext cx="1097915" cy="76200"/>
            </a:xfrm>
            <a:custGeom>
              <a:avLst/>
              <a:gdLst/>
              <a:ahLst/>
              <a:cxnLst/>
              <a:rect l="l" t="t" r="r" b="b"/>
              <a:pathLst>
                <a:path w="1097914" h="76200">
                  <a:moveTo>
                    <a:pt x="76200" y="0"/>
                  </a:moveTo>
                  <a:lnTo>
                    <a:pt x="0" y="38100"/>
                  </a:lnTo>
                  <a:lnTo>
                    <a:pt x="76200" y="76200"/>
                  </a:lnTo>
                  <a:lnTo>
                    <a:pt x="76200" y="44450"/>
                  </a:lnTo>
                  <a:lnTo>
                    <a:pt x="63500" y="44450"/>
                  </a:lnTo>
                  <a:lnTo>
                    <a:pt x="63500" y="31750"/>
                  </a:lnTo>
                  <a:lnTo>
                    <a:pt x="76200" y="31750"/>
                  </a:lnTo>
                  <a:lnTo>
                    <a:pt x="76200" y="0"/>
                  </a:lnTo>
                  <a:close/>
                </a:path>
                <a:path w="1097914" h="76200">
                  <a:moveTo>
                    <a:pt x="1021588" y="0"/>
                  </a:moveTo>
                  <a:lnTo>
                    <a:pt x="1021588" y="76200"/>
                  </a:lnTo>
                  <a:lnTo>
                    <a:pt x="1085088" y="44450"/>
                  </a:lnTo>
                  <a:lnTo>
                    <a:pt x="1034288" y="44450"/>
                  </a:lnTo>
                  <a:lnTo>
                    <a:pt x="1034288" y="31750"/>
                  </a:lnTo>
                  <a:lnTo>
                    <a:pt x="1085088" y="31750"/>
                  </a:lnTo>
                  <a:lnTo>
                    <a:pt x="1021588" y="0"/>
                  </a:lnTo>
                  <a:close/>
                </a:path>
                <a:path w="1097914" h="76200">
                  <a:moveTo>
                    <a:pt x="76200" y="31750"/>
                  </a:moveTo>
                  <a:lnTo>
                    <a:pt x="63500" y="31750"/>
                  </a:lnTo>
                  <a:lnTo>
                    <a:pt x="63500" y="44450"/>
                  </a:lnTo>
                  <a:lnTo>
                    <a:pt x="76200" y="44450"/>
                  </a:lnTo>
                  <a:lnTo>
                    <a:pt x="76200" y="31750"/>
                  </a:lnTo>
                  <a:close/>
                </a:path>
                <a:path w="1097914" h="76200">
                  <a:moveTo>
                    <a:pt x="1021588" y="31750"/>
                  </a:moveTo>
                  <a:lnTo>
                    <a:pt x="76200" y="31750"/>
                  </a:lnTo>
                  <a:lnTo>
                    <a:pt x="76200" y="44450"/>
                  </a:lnTo>
                  <a:lnTo>
                    <a:pt x="1021588" y="44450"/>
                  </a:lnTo>
                  <a:lnTo>
                    <a:pt x="1021588" y="31750"/>
                  </a:lnTo>
                  <a:close/>
                </a:path>
                <a:path w="1097914" h="76200">
                  <a:moveTo>
                    <a:pt x="1085088" y="31750"/>
                  </a:moveTo>
                  <a:lnTo>
                    <a:pt x="1034288" y="31750"/>
                  </a:lnTo>
                  <a:lnTo>
                    <a:pt x="1034288" y="44450"/>
                  </a:lnTo>
                  <a:lnTo>
                    <a:pt x="1085088" y="44450"/>
                  </a:lnTo>
                  <a:lnTo>
                    <a:pt x="1097788" y="38100"/>
                  </a:lnTo>
                  <a:lnTo>
                    <a:pt x="1085088" y="31750"/>
                  </a:lnTo>
                  <a:close/>
                </a:path>
              </a:pathLst>
            </a:custGeom>
            <a:solidFill>
              <a:srgbClr val="FFFFFF"/>
            </a:solidFill>
          </p:spPr>
          <p:txBody>
            <a:bodyPr wrap="square" lIns="0" tIns="0" rIns="0" bIns="0" rtlCol="0"/>
            <a:lstStyle/>
            <a:p>
              <a:endParaRPr sz="2400">
                <a:solidFill>
                  <a:schemeClr val="bg1"/>
                </a:solidFill>
              </a:endParaRPr>
            </a:p>
          </p:txBody>
        </p:sp>
        <p:pic>
          <p:nvPicPr>
            <p:cNvPr id="9" name="object 9">
              <a:extLst>
                <a:ext uri="{FF2B5EF4-FFF2-40B4-BE49-F238E27FC236}">
                  <a16:creationId xmlns:a16="http://schemas.microsoft.com/office/drawing/2014/main" id="{B298732F-6038-D684-6638-AFF515513A03}"/>
                </a:ext>
              </a:extLst>
            </p:cNvPr>
            <p:cNvPicPr/>
            <p:nvPr/>
          </p:nvPicPr>
          <p:blipFill>
            <a:blip r:embed="rId3" cstate="print"/>
            <a:stretch>
              <a:fillRect/>
            </a:stretch>
          </p:blipFill>
          <p:spPr>
            <a:xfrm>
              <a:off x="1614299" y="2477455"/>
              <a:ext cx="222631" cy="139350"/>
            </a:xfrm>
            <a:prstGeom prst="rect">
              <a:avLst/>
            </a:prstGeom>
          </p:spPr>
        </p:pic>
        <p:pic>
          <p:nvPicPr>
            <p:cNvPr id="10" name="object 10">
              <a:extLst>
                <a:ext uri="{FF2B5EF4-FFF2-40B4-BE49-F238E27FC236}">
                  <a16:creationId xmlns:a16="http://schemas.microsoft.com/office/drawing/2014/main" id="{E86C7CAB-0BFE-D70F-B8F4-C7ECE8DAD2E4}"/>
                </a:ext>
              </a:extLst>
            </p:cNvPr>
            <p:cNvPicPr/>
            <p:nvPr/>
          </p:nvPicPr>
          <p:blipFill>
            <a:blip r:embed="rId4" cstate="print"/>
            <a:stretch>
              <a:fillRect/>
            </a:stretch>
          </p:blipFill>
          <p:spPr>
            <a:xfrm>
              <a:off x="2033799" y="2435464"/>
              <a:ext cx="201952" cy="213942"/>
            </a:xfrm>
            <a:prstGeom prst="rect">
              <a:avLst/>
            </a:prstGeom>
          </p:spPr>
        </p:pic>
      </p:grpSp>
      <p:sp>
        <p:nvSpPr>
          <p:cNvPr id="20" name="object 20">
            <a:extLst>
              <a:ext uri="{FF2B5EF4-FFF2-40B4-BE49-F238E27FC236}">
                <a16:creationId xmlns:a16="http://schemas.microsoft.com/office/drawing/2014/main" id="{D51BCD2F-E1B8-2578-A6C0-9324BF6AFC36}"/>
              </a:ext>
            </a:extLst>
          </p:cNvPr>
          <p:cNvSpPr/>
          <p:nvPr/>
        </p:nvSpPr>
        <p:spPr>
          <a:xfrm>
            <a:off x="3477769" y="1520952"/>
            <a:ext cx="5239172" cy="471593"/>
          </a:xfrm>
          <a:custGeom>
            <a:avLst/>
            <a:gdLst/>
            <a:ahLst/>
            <a:cxnLst/>
            <a:rect l="l" t="t" r="r" b="b"/>
            <a:pathLst>
              <a:path w="3929379" h="353694">
                <a:moveTo>
                  <a:pt x="0" y="176784"/>
                </a:moveTo>
                <a:lnTo>
                  <a:pt x="6312" y="129778"/>
                </a:lnTo>
                <a:lnTo>
                  <a:pt x="24130" y="87545"/>
                </a:lnTo>
                <a:lnTo>
                  <a:pt x="51768" y="51768"/>
                </a:lnTo>
                <a:lnTo>
                  <a:pt x="87545" y="24129"/>
                </a:lnTo>
                <a:lnTo>
                  <a:pt x="129778" y="6312"/>
                </a:lnTo>
                <a:lnTo>
                  <a:pt x="176784" y="0"/>
                </a:lnTo>
                <a:lnTo>
                  <a:pt x="3752088" y="0"/>
                </a:lnTo>
                <a:lnTo>
                  <a:pt x="3799093" y="6312"/>
                </a:lnTo>
                <a:lnTo>
                  <a:pt x="3841326" y="24129"/>
                </a:lnTo>
                <a:lnTo>
                  <a:pt x="3877103" y="51768"/>
                </a:lnTo>
                <a:lnTo>
                  <a:pt x="3904741" y="87545"/>
                </a:lnTo>
                <a:lnTo>
                  <a:pt x="3922559" y="129778"/>
                </a:lnTo>
                <a:lnTo>
                  <a:pt x="3928872" y="176784"/>
                </a:lnTo>
                <a:lnTo>
                  <a:pt x="3922559" y="223789"/>
                </a:lnTo>
                <a:lnTo>
                  <a:pt x="3904742" y="266022"/>
                </a:lnTo>
                <a:lnTo>
                  <a:pt x="3877103" y="301799"/>
                </a:lnTo>
                <a:lnTo>
                  <a:pt x="3841326" y="329438"/>
                </a:lnTo>
                <a:lnTo>
                  <a:pt x="3799093" y="347255"/>
                </a:lnTo>
                <a:lnTo>
                  <a:pt x="3752088" y="353568"/>
                </a:lnTo>
                <a:lnTo>
                  <a:pt x="176784" y="353568"/>
                </a:lnTo>
                <a:lnTo>
                  <a:pt x="129778" y="347255"/>
                </a:lnTo>
                <a:lnTo>
                  <a:pt x="87545" y="329438"/>
                </a:lnTo>
                <a:lnTo>
                  <a:pt x="51768" y="301799"/>
                </a:lnTo>
                <a:lnTo>
                  <a:pt x="24130" y="266022"/>
                </a:lnTo>
                <a:lnTo>
                  <a:pt x="6312" y="223789"/>
                </a:lnTo>
                <a:lnTo>
                  <a:pt x="0" y="176784"/>
                </a:lnTo>
                <a:close/>
              </a:path>
            </a:pathLst>
          </a:custGeom>
          <a:ln w="25400">
            <a:solidFill>
              <a:schemeClr val="accent1"/>
            </a:solidFill>
          </a:ln>
        </p:spPr>
        <p:txBody>
          <a:bodyPr wrap="square" lIns="0" tIns="0" rIns="0" bIns="0" rtlCol="0"/>
          <a:lstStyle/>
          <a:p>
            <a:endParaRPr sz="2400">
              <a:solidFill>
                <a:schemeClr val="bg1"/>
              </a:solidFill>
            </a:endParaRPr>
          </a:p>
        </p:txBody>
      </p:sp>
      <p:sp>
        <p:nvSpPr>
          <p:cNvPr id="21" name="object 21">
            <a:extLst>
              <a:ext uri="{FF2B5EF4-FFF2-40B4-BE49-F238E27FC236}">
                <a16:creationId xmlns:a16="http://schemas.microsoft.com/office/drawing/2014/main" id="{BA166D23-5BAD-BD44-D9A3-7947B52AC30D}"/>
              </a:ext>
            </a:extLst>
          </p:cNvPr>
          <p:cNvSpPr txBox="1"/>
          <p:nvPr/>
        </p:nvSpPr>
        <p:spPr>
          <a:xfrm>
            <a:off x="4501387" y="1602232"/>
            <a:ext cx="3186853" cy="287750"/>
          </a:xfrm>
          <a:prstGeom prst="rect">
            <a:avLst/>
          </a:prstGeom>
        </p:spPr>
        <p:txBody>
          <a:bodyPr vert="horz" wrap="square" lIns="0" tIns="14393" rIns="0" bIns="0" rtlCol="0">
            <a:spAutoFit/>
          </a:bodyPr>
          <a:lstStyle/>
          <a:p>
            <a:pPr marL="408930" marR="6773" indent="-392844">
              <a:lnSpc>
                <a:spcPct val="104600"/>
              </a:lnSpc>
              <a:spcBef>
                <a:spcPts val="113"/>
              </a:spcBef>
            </a:pPr>
            <a:r>
              <a:rPr sz="867" dirty="0">
                <a:solidFill>
                  <a:schemeClr val="bg1"/>
                </a:solidFill>
                <a:cs typeface="CiscoSansTT" panose="020B0503020201020303" pitchFamily="34" charset="0"/>
              </a:rPr>
              <a:t>DEVELOPER</a:t>
            </a:r>
            <a:r>
              <a:rPr sz="867" spc="100" dirty="0">
                <a:solidFill>
                  <a:schemeClr val="bg1"/>
                </a:solidFill>
                <a:cs typeface="CiscoSansTT" panose="020B0503020201020303" pitchFamily="34" charset="0"/>
              </a:rPr>
              <a:t> </a:t>
            </a:r>
            <a:r>
              <a:rPr sz="867" dirty="0">
                <a:solidFill>
                  <a:schemeClr val="bg1"/>
                </a:solidFill>
                <a:cs typeface="CiscoSansTT" panose="020B0503020201020303" pitchFamily="34" charset="0"/>
              </a:rPr>
              <a:t>PLATFORM</a:t>
            </a:r>
            <a:r>
              <a:rPr sz="867" spc="127" dirty="0">
                <a:solidFill>
                  <a:schemeClr val="bg1"/>
                </a:solidFill>
                <a:cs typeface="CiscoSansTT" panose="020B0503020201020303" pitchFamily="34" charset="0"/>
              </a:rPr>
              <a:t> </a:t>
            </a:r>
            <a:r>
              <a:rPr sz="867" dirty="0">
                <a:solidFill>
                  <a:schemeClr val="bg1"/>
                </a:solidFill>
                <a:cs typeface="CiscoSansTT" panose="020B0503020201020303" pitchFamily="34" charset="0"/>
              </a:rPr>
              <a:t>AND</a:t>
            </a:r>
            <a:r>
              <a:rPr sz="867" spc="107" dirty="0">
                <a:solidFill>
                  <a:schemeClr val="bg1"/>
                </a:solidFill>
                <a:cs typeface="CiscoSansTT" panose="020B0503020201020303" pitchFamily="34" charset="0"/>
              </a:rPr>
              <a:t> </a:t>
            </a:r>
            <a:r>
              <a:rPr sz="867" dirty="0">
                <a:solidFill>
                  <a:schemeClr val="bg1"/>
                </a:solidFill>
                <a:cs typeface="CiscoSansTT" panose="020B0503020201020303" pitchFamily="34" charset="0"/>
              </a:rPr>
              <a:t>ECOSYSTEM</a:t>
            </a:r>
            <a:r>
              <a:rPr sz="867" spc="120" dirty="0">
                <a:solidFill>
                  <a:schemeClr val="bg1"/>
                </a:solidFill>
                <a:cs typeface="CiscoSansTT" panose="020B0503020201020303" pitchFamily="34" charset="0"/>
              </a:rPr>
              <a:t> </a:t>
            </a:r>
            <a:r>
              <a:rPr sz="867" spc="-13" dirty="0">
                <a:solidFill>
                  <a:schemeClr val="bg1"/>
                </a:solidFill>
                <a:cs typeface="CiscoSansTT" panose="020B0503020201020303" pitchFamily="34" charset="0"/>
              </a:rPr>
              <a:t>INTEGRATIONS:</a:t>
            </a:r>
            <a:r>
              <a:rPr sz="867" spc="667" dirty="0">
                <a:solidFill>
                  <a:schemeClr val="bg1"/>
                </a:solidFill>
                <a:cs typeface="CiscoSansTT" panose="020B0503020201020303" pitchFamily="34" charset="0"/>
              </a:rPr>
              <a:t> </a:t>
            </a:r>
            <a:r>
              <a:rPr sz="867" dirty="0">
                <a:solidFill>
                  <a:schemeClr val="bg1"/>
                </a:solidFill>
                <a:cs typeface="CiscoSansTT" panose="020B0503020201020303" pitchFamily="34" charset="0"/>
              </a:rPr>
              <a:t>SOLUTIONSPLUS</a:t>
            </a:r>
            <a:r>
              <a:rPr sz="867" spc="127" dirty="0">
                <a:solidFill>
                  <a:schemeClr val="bg1"/>
                </a:solidFill>
                <a:cs typeface="CiscoSansTT" panose="020B0503020201020303" pitchFamily="34" charset="0"/>
              </a:rPr>
              <a:t> </a:t>
            </a:r>
            <a:r>
              <a:rPr sz="867" dirty="0">
                <a:solidFill>
                  <a:schemeClr val="bg1"/>
                </a:solidFill>
                <a:cs typeface="CiscoSansTT" panose="020B0503020201020303" pitchFamily="34" charset="0"/>
              </a:rPr>
              <a:t>|</a:t>
            </a:r>
            <a:r>
              <a:rPr sz="867" spc="47" dirty="0">
                <a:solidFill>
                  <a:schemeClr val="bg1"/>
                </a:solidFill>
                <a:cs typeface="CiscoSansTT" panose="020B0503020201020303" pitchFamily="34" charset="0"/>
              </a:rPr>
              <a:t> </a:t>
            </a:r>
            <a:r>
              <a:rPr sz="867" dirty="0">
                <a:solidFill>
                  <a:schemeClr val="bg1"/>
                </a:solidFill>
                <a:cs typeface="CiscoSansTT" panose="020B0503020201020303" pitchFamily="34" charset="0"/>
              </a:rPr>
              <a:t>OEM</a:t>
            </a:r>
            <a:r>
              <a:rPr sz="867" spc="67" dirty="0">
                <a:solidFill>
                  <a:schemeClr val="bg1"/>
                </a:solidFill>
                <a:cs typeface="CiscoSansTT" panose="020B0503020201020303" pitchFamily="34" charset="0"/>
              </a:rPr>
              <a:t> </a:t>
            </a:r>
            <a:r>
              <a:rPr sz="867" dirty="0">
                <a:solidFill>
                  <a:schemeClr val="bg1"/>
                </a:solidFill>
                <a:cs typeface="CiscoSansTT" panose="020B0503020201020303" pitchFamily="34" charset="0"/>
              </a:rPr>
              <a:t>|</a:t>
            </a:r>
            <a:r>
              <a:rPr sz="867" spc="67" dirty="0">
                <a:solidFill>
                  <a:schemeClr val="bg1"/>
                </a:solidFill>
                <a:cs typeface="CiscoSansTT" panose="020B0503020201020303" pitchFamily="34" charset="0"/>
              </a:rPr>
              <a:t> </a:t>
            </a:r>
            <a:r>
              <a:rPr sz="867" dirty="0">
                <a:solidFill>
                  <a:schemeClr val="bg1"/>
                </a:solidFill>
                <a:cs typeface="CiscoSansTT" panose="020B0503020201020303" pitchFamily="34" charset="0"/>
              </a:rPr>
              <a:t>DEVELOPER</a:t>
            </a:r>
            <a:r>
              <a:rPr sz="867" spc="87" dirty="0">
                <a:solidFill>
                  <a:schemeClr val="bg1"/>
                </a:solidFill>
                <a:cs typeface="CiscoSansTT" panose="020B0503020201020303" pitchFamily="34" charset="0"/>
              </a:rPr>
              <a:t> </a:t>
            </a:r>
            <a:r>
              <a:rPr sz="867" spc="-27" dirty="0">
                <a:solidFill>
                  <a:schemeClr val="bg1"/>
                </a:solidFill>
                <a:cs typeface="CiscoSansTT" panose="020B0503020201020303" pitchFamily="34" charset="0"/>
              </a:rPr>
              <a:t>APPS</a:t>
            </a:r>
            <a:endParaRPr sz="867" dirty="0">
              <a:solidFill>
                <a:schemeClr val="bg1"/>
              </a:solidFill>
              <a:cs typeface="CiscoSansTT" panose="020B0503020201020303" pitchFamily="34" charset="0"/>
            </a:endParaRPr>
          </a:p>
        </p:txBody>
      </p:sp>
      <p:sp>
        <p:nvSpPr>
          <p:cNvPr id="22" name="object 22">
            <a:extLst>
              <a:ext uri="{FF2B5EF4-FFF2-40B4-BE49-F238E27FC236}">
                <a16:creationId xmlns:a16="http://schemas.microsoft.com/office/drawing/2014/main" id="{A190E837-74BC-8D0E-50F1-28CE439147E8}"/>
              </a:ext>
            </a:extLst>
          </p:cNvPr>
          <p:cNvSpPr/>
          <p:nvPr/>
        </p:nvSpPr>
        <p:spPr>
          <a:xfrm>
            <a:off x="3477769" y="4757928"/>
            <a:ext cx="5239172" cy="331893"/>
          </a:xfrm>
          <a:custGeom>
            <a:avLst/>
            <a:gdLst/>
            <a:ahLst/>
            <a:cxnLst/>
            <a:rect l="l" t="t" r="r" b="b"/>
            <a:pathLst>
              <a:path w="3929379" h="248920">
                <a:moveTo>
                  <a:pt x="0" y="124205"/>
                </a:moveTo>
                <a:lnTo>
                  <a:pt x="9763" y="75866"/>
                </a:lnTo>
                <a:lnTo>
                  <a:pt x="36385" y="36385"/>
                </a:lnTo>
                <a:lnTo>
                  <a:pt x="75866" y="9763"/>
                </a:lnTo>
                <a:lnTo>
                  <a:pt x="124206" y="0"/>
                </a:lnTo>
                <a:lnTo>
                  <a:pt x="3804666" y="0"/>
                </a:lnTo>
                <a:lnTo>
                  <a:pt x="3853005" y="9763"/>
                </a:lnTo>
                <a:lnTo>
                  <a:pt x="3892486" y="36385"/>
                </a:lnTo>
                <a:lnTo>
                  <a:pt x="3919108" y="75866"/>
                </a:lnTo>
                <a:lnTo>
                  <a:pt x="3928872" y="124205"/>
                </a:lnTo>
                <a:lnTo>
                  <a:pt x="3919108" y="172545"/>
                </a:lnTo>
                <a:lnTo>
                  <a:pt x="3892486" y="212026"/>
                </a:lnTo>
                <a:lnTo>
                  <a:pt x="3853005" y="238648"/>
                </a:lnTo>
                <a:lnTo>
                  <a:pt x="3804666" y="248411"/>
                </a:lnTo>
                <a:lnTo>
                  <a:pt x="124206" y="248411"/>
                </a:lnTo>
                <a:lnTo>
                  <a:pt x="75866" y="238648"/>
                </a:lnTo>
                <a:lnTo>
                  <a:pt x="36385" y="212026"/>
                </a:lnTo>
                <a:lnTo>
                  <a:pt x="9763" y="172545"/>
                </a:lnTo>
                <a:lnTo>
                  <a:pt x="0" y="124205"/>
                </a:lnTo>
                <a:close/>
              </a:path>
            </a:pathLst>
          </a:custGeom>
          <a:ln w="25400">
            <a:solidFill>
              <a:schemeClr val="accent1"/>
            </a:solidFill>
          </a:ln>
        </p:spPr>
        <p:txBody>
          <a:bodyPr wrap="square" lIns="0" tIns="0" rIns="0" bIns="0" rtlCol="0"/>
          <a:lstStyle/>
          <a:p>
            <a:endParaRPr sz="2400">
              <a:solidFill>
                <a:schemeClr val="bg1"/>
              </a:solidFill>
            </a:endParaRPr>
          </a:p>
        </p:txBody>
      </p:sp>
      <p:sp>
        <p:nvSpPr>
          <p:cNvPr id="23" name="object 23">
            <a:extLst>
              <a:ext uri="{FF2B5EF4-FFF2-40B4-BE49-F238E27FC236}">
                <a16:creationId xmlns:a16="http://schemas.microsoft.com/office/drawing/2014/main" id="{9B6126E7-DDC1-CB70-D790-A09342B0E4EC}"/>
              </a:ext>
            </a:extLst>
          </p:cNvPr>
          <p:cNvSpPr/>
          <p:nvPr/>
        </p:nvSpPr>
        <p:spPr>
          <a:xfrm>
            <a:off x="3477769" y="5503671"/>
            <a:ext cx="5239172" cy="333587"/>
          </a:xfrm>
          <a:custGeom>
            <a:avLst/>
            <a:gdLst/>
            <a:ahLst/>
            <a:cxnLst/>
            <a:rect l="l" t="t" r="r" b="b"/>
            <a:pathLst>
              <a:path w="3929379" h="250189">
                <a:moveTo>
                  <a:pt x="0" y="124968"/>
                </a:moveTo>
                <a:lnTo>
                  <a:pt x="9828" y="76327"/>
                </a:lnTo>
                <a:lnTo>
                  <a:pt x="36623" y="36604"/>
                </a:lnTo>
                <a:lnTo>
                  <a:pt x="76348" y="9821"/>
                </a:lnTo>
                <a:lnTo>
                  <a:pt x="124968" y="0"/>
                </a:lnTo>
                <a:lnTo>
                  <a:pt x="3803904" y="0"/>
                </a:lnTo>
                <a:lnTo>
                  <a:pt x="3852523" y="9821"/>
                </a:lnTo>
                <a:lnTo>
                  <a:pt x="3892248" y="36604"/>
                </a:lnTo>
                <a:lnTo>
                  <a:pt x="3919043" y="76327"/>
                </a:lnTo>
                <a:lnTo>
                  <a:pt x="3928872" y="124968"/>
                </a:lnTo>
                <a:lnTo>
                  <a:pt x="3919043" y="173613"/>
                </a:lnTo>
                <a:lnTo>
                  <a:pt x="3892248" y="213336"/>
                </a:lnTo>
                <a:lnTo>
                  <a:pt x="3852523" y="240116"/>
                </a:lnTo>
                <a:lnTo>
                  <a:pt x="3803904" y="249936"/>
                </a:lnTo>
                <a:lnTo>
                  <a:pt x="124968" y="249936"/>
                </a:lnTo>
                <a:lnTo>
                  <a:pt x="76348" y="240114"/>
                </a:lnTo>
                <a:lnTo>
                  <a:pt x="36623" y="213331"/>
                </a:lnTo>
                <a:lnTo>
                  <a:pt x="9828" y="173608"/>
                </a:lnTo>
                <a:lnTo>
                  <a:pt x="0" y="124968"/>
                </a:lnTo>
                <a:close/>
              </a:path>
            </a:pathLst>
          </a:custGeom>
          <a:ln w="25400">
            <a:solidFill>
              <a:schemeClr val="accent1"/>
            </a:solidFill>
          </a:ln>
        </p:spPr>
        <p:txBody>
          <a:bodyPr wrap="square" lIns="0" tIns="0" rIns="0" bIns="0" rtlCol="0"/>
          <a:lstStyle/>
          <a:p>
            <a:endParaRPr sz="2400">
              <a:solidFill>
                <a:schemeClr val="bg1"/>
              </a:solidFill>
            </a:endParaRPr>
          </a:p>
        </p:txBody>
      </p:sp>
      <p:sp>
        <p:nvSpPr>
          <p:cNvPr id="24" name="object 24">
            <a:extLst>
              <a:ext uri="{FF2B5EF4-FFF2-40B4-BE49-F238E27FC236}">
                <a16:creationId xmlns:a16="http://schemas.microsoft.com/office/drawing/2014/main" id="{64808300-99A7-DF2E-49C9-BCEA9411A40F}"/>
              </a:ext>
            </a:extLst>
          </p:cNvPr>
          <p:cNvSpPr txBox="1"/>
          <p:nvPr/>
        </p:nvSpPr>
        <p:spPr>
          <a:xfrm>
            <a:off x="3792727" y="4455498"/>
            <a:ext cx="4604172" cy="1274046"/>
          </a:xfrm>
          <a:prstGeom prst="rect">
            <a:avLst/>
          </a:prstGeom>
        </p:spPr>
        <p:txBody>
          <a:bodyPr vert="horz" wrap="square" lIns="0" tIns="16933" rIns="0" bIns="0" rtlCol="0">
            <a:spAutoFit/>
          </a:bodyPr>
          <a:lstStyle/>
          <a:p>
            <a:pPr algn="ctr">
              <a:spcBef>
                <a:spcPts val="133"/>
              </a:spcBef>
            </a:pPr>
            <a:r>
              <a:rPr sz="1200">
                <a:solidFill>
                  <a:schemeClr val="bg1"/>
                </a:solidFill>
                <a:cs typeface="CiscoSansTT"/>
              </a:rPr>
              <a:t>Customer</a:t>
            </a:r>
            <a:r>
              <a:rPr sz="1200" spc="-53">
                <a:solidFill>
                  <a:schemeClr val="bg1"/>
                </a:solidFill>
                <a:cs typeface="CiscoSansTT"/>
              </a:rPr>
              <a:t> </a:t>
            </a:r>
            <a:r>
              <a:rPr sz="1200">
                <a:solidFill>
                  <a:schemeClr val="bg1"/>
                </a:solidFill>
                <a:cs typeface="CiscoSansTT"/>
              </a:rPr>
              <a:t>Experience</a:t>
            </a:r>
            <a:r>
              <a:rPr sz="1200" spc="-73">
                <a:solidFill>
                  <a:schemeClr val="bg1"/>
                </a:solidFill>
                <a:cs typeface="CiscoSansTT"/>
              </a:rPr>
              <a:t> </a:t>
            </a:r>
            <a:r>
              <a:rPr sz="1200" spc="-13">
                <a:solidFill>
                  <a:schemeClr val="bg1"/>
                </a:solidFill>
                <a:cs typeface="CiscoSansTT"/>
              </a:rPr>
              <a:t>Foundation</a:t>
            </a:r>
            <a:endParaRPr sz="1200">
              <a:solidFill>
                <a:schemeClr val="bg1"/>
              </a:solidFill>
              <a:cs typeface="CiscoSansTT"/>
            </a:endParaRPr>
          </a:p>
          <a:p>
            <a:pPr algn="ctr">
              <a:spcBef>
                <a:spcPts val="1600"/>
              </a:spcBef>
            </a:pPr>
            <a:r>
              <a:rPr sz="867">
                <a:solidFill>
                  <a:schemeClr val="bg1"/>
                </a:solidFill>
                <a:cs typeface="CiscoSansTT" panose="020B0503020201020303" pitchFamily="34" charset="0"/>
              </a:rPr>
              <a:t>INTEGRATIONS</a:t>
            </a:r>
            <a:r>
              <a:rPr sz="867" spc="147">
                <a:solidFill>
                  <a:schemeClr val="bg1"/>
                </a:solidFill>
                <a:cs typeface="CiscoSansTT" panose="020B0503020201020303" pitchFamily="34" charset="0"/>
              </a:rPr>
              <a:t> </a:t>
            </a:r>
            <a:r>
              <a:rPr sz="867">
                <a:solidFill>
                  <a:schemeClr val="bg1"/>
                </a:solidFill>
                <a:cs typeface="CiscoSansTT" panose="020B0503020201020303" pitchFamily="34" charset="0"/>
              </a:rPr>
              <a:t>|</a:t>
            </a:r>
            <a:r>
              <a:rPr sz="867" spc="40">
                <a:solidFill>
                  <a:schemeClr val="bg1"/>
                </a:solidFill>
                <a:cs typeface="CiscoSansTT" panose="020B0503020201020303" pitchFamily="34" charset="0"/>
              </a:rPr>
              <a:t> </a:t>
            </a:r>
            <a:r>
              <a:rPr sz="867">
                <a:solidFill>
                  <a:schemeClr val="bg1"/>
                </a:solidFill>
                <a:cs typeface="CiscoSansTT" panose="020B0503020201020303" pitchFamily="34" charset="0"/>
              </a:rPr>
              <a:t>FLOWS</a:t>
            </a:r>
            <a:r>
              <a:rPr sz="867" spc="80">
                <a:solidFill>
                  <a:schemeClr val="bg1"/>
                </a:solidFill>
                <a:cs typeface="CiscoSansTT" panose="020B0503020201020303" pitchFamily="34" charset="0"/>
              </a:rPr>
              <a:t> </a:t>
            </a:r>
            <a:r>
              <a:rPr sz="867">
                <a:solidFill>
                  <a:schemeClr val="bg1"/>
                </a:solidFill>
                <a:cs typeface="CiscoSansTT" panose="020B0503020201020303" pitchFamily="34" charset="0"/>
              </a:rPr>
              <a:t>|</a:t>
            </a:r>
            <a:r>
              <a:rPr sz="867" spc="40">
                <a:solidFill>
                  <a:schemeClr val="bg1"/>
                </a:solidFill>
                <a:cs typeface="CiscoSansTT" panose="020B0503020201020303" pitchFamily="34" charset="0"/>
              </a:rPr>
              <a:t> </a:t>
            </a:r>
            <a:r>
              <a:rPr sz="867">
                <a:solidFill>
                  <a:schemeClr val="bg1"/>
                </a:solidFill>
                <a:cs typeface="CiscoSansTT" panose="020B0503020201020303" pitchFamily="34" charset="0"/>
              </a:rPr>
              <a:t>JOURNEY</a:t>
            </a:r>
            <a:r>
              <a:rPr sz="867" spc="100">
                <a:solidFill>
                  <a:schemeClr val="bg1"/>
                </a:solidFill>
                <a:cs typeface="CiscoSansTT" panose="020B0503020201020303" pitchFamily="34" charset="0"/>
              </a:rPr>
              <a:t> </a:t>
            </a:r>
            <a:r>
              <a:rPr sz="867">
                <a:solidFill>
                  <a:schemeClr val="bg1"/>
                </a:solidFill>
                <a:cs typeface="CiscoSansTT" panose="020B0503020201020303" pitchFamily="34" charset="0"/>
              </a:rPr>
              <a:t>DATA</a:t>
            </a:r>
            <a:r>
              <a:rPr sz="867" spc="93">
                <a:solidFill>
                  <a:schemeClr val="bg1"/>
                </a:solidFill>
                <a:cs typeface="CiscoSansTT" panose="020B0503020201020303" pitchFamily="34" charset="0"/>
              </a:rPr>
              <a:t> </a:t>
            </a:r>
            <a:r>
              <a:rPr sz="867">
                <a:solidFill>
                  <a:schemeClr val="bg1"/>
                </a:solidFill>
                <a:cs typeface="CiscoSansTT" panose="020B0503020201020303" pitchFamily="34" charset="0"/>
              </a:rPr>
              <a:t>|</a:t>
            </a:r>
            <a:r>
              <a:rPr sz="867" spc="47">
                <a:solidFill>
                  <a:schemeClr val="bg1"/>
                </a:solidFill>
                <a:cs typeface="CiscoSansTT" panose="020B0503020201020303" pitchFamily="34" charset="0"/>
              </a:rPr>
              <a:t> </a:t>
            </a:r>
            <a:r>
              <a:rPr sz="867">
                <a:solidFill>
                  <a:schemeClr val="bg1"/>
                </a:solidFill>
                <a:cs typeface="CiscoSansTT" panose="020B0503020201020303" pitchFamily="34" charset="0"/>
              </a:rPr>
              <a:t>KNOWLEDGE</a:t>
            </a:r>
            <a:r>
              <a:rPr sz="867" spc="120">
                <a:solidFill>
                  <a:schemeClr val="bg1"/>
                </a:solidFill>
                <a:cs typeface="CiscoSansTT" panose="020B0503020201020303" pitchFamily="34" charset="0"/>
              </a:rPr>
              <a:t> </a:t>
            </a:r>
            <a:r>
              <a:rPr sz="867">
                <a:solidFill>
                  <a:schemeClr val="bg1"/>
                </a:solidFill>
                <a:cs typeface="CiscoSansTT" panose="020B0503020201020303" pitchFamily="34" charset="0"/>
              </a:rPr>
              <a:t>|</a:t>
            </a:r>
            <a:r>
              <a:rPr sz="867" spc="47">
                <a:solidFill>
                  <a:schemeClr val="bg1"/>
                </a:solidFill>
                <a:cs typeface="CiscoSansTT" panose="020B0503020201020303" pitchFamily="34" charset="0"/>
              </a:rPr>
              <a:t> </a:t>
            </a:r>
            <a:r>
              <a:rPr sz="867">
                <a:solidFill>
                  <a:schemeClr val="bg1"/>
                </a:solidFill>
                <a:cs typeface="CiscoSansTT" panose="020B0503020201020303" pitchFamily="34" charset="0"/>
              </a:rPr>
              <a:t>ACTIONS</a:t>
            </a:r>
            <a:r>
              <a:rPr sz="867" spc="93">
                <a:solidFill>
                  <a:schemeClr val="bg1"/>
                </a:solidFill>
                <a:cs typeface="CiscoSansTT" panose="020B0503020201020303" pitchFamily="34" charset="0"/>
              </a:rPr>
              <a:t> </a:t>
            </a:r>
            <a:r>
              <a:rPr sz="867">
                <a:solidFill>
                  <a:schemeClr val="bg1"/>
                </a:solidFill>
                <a:cs typeface="CiscoSansTT" panose="020B0503020201020303" pitchFamily="34" charset="0"/>
              </a:rPr>
              <a:t>|</a:t>
            </a:r>
            <a:r>
              <a:rPr sz="867" spc="47">
                <a:solidFill>
                  <a:schemeClr val="bg1"/>
                </a:solidFill>
                <a:cs typeface="CiscoSansTT" panose="020B0503020201020303" pitchFamily="34" charset="0"/>
              </a:rPr>
              <a:t> </a:t>
            </a:r>
            <a:r>
              <a:rPr sz="867" spc="-13">
                <a:solidFill>
                  <a:schemeClr val="bg1"/>
                </a:solidFill>
                <a:cs typeface="CiscoSansTT" panose="020B0503020201020303" pitchFamily="34" charset="0"/>
              </a:rPr>
              <a:t>CHANNELS</a:t>
            </a:r>
            <a:endParaRPr sz="867">
              <a:solidFill>
                <a:schemeClr val="bg1"/>
              </a:solidFill>
              <a:cs typeface="CiscoSansTT" panose="020B0503020201020303" pitchFamily="34" charset="0"/>
            </a:endParaRPr>
          </a:p>
          <a:p>
            <a:pPr>
              <a:spcBef>
                <a:spcPts val="620"/>
              </a:spcBef>
            </a:pPr>
            <a:endParaRPr sz="867">
              <a:solidFill>
                <a:schemeClr val="bg1"/>
              </a:solidFill>
              <a:cs typeface="CiscoSansTT" panose="020B0503020201020303" pitchFamily="34" charset="0"/>
            </a:endParaRPr>
          </a:p>
          <a:p>
            <a:pPr marL="4233" algn="ctr"/>
            <a:r>
              <a:rPr sz="1200">
                <a:solidFill>
                  <a:schemeClr val="bg1"/>
                </a:solidFill>
                <a:cs typeface="CiscoSansTT"/>
              </a:rPr>
              <a:t>Webex</a:t>
            </a:r>
            <a:r>
              <a:rPr sz="1200" spc="-40">
                <a:solidFill>
                  <a:schemeClr val="bg1"/>
                </a:solidFill>
                <a:cs typeface="CiscoSansTT"/>
              </a:rPr>
              <a:t> </a:t>
            </a:r>
            <a:r>
              <a:rPr sz="1200" spc="-13">
                <a:solidFill>
                  <a:schemeClr val="bg1"/>
                </a:solidFill>
                <a:cs typeface="CiscoSansTT"/>
              </a:rPr>
              <a:t>Platform</a:t>
            </a:r>
            <a:endParaRPr sz="1200">
              <a:solidFill>
                <a:schemeClr val="bg1"/>
              </a:solidFill>
              <a:cs typeface="CiscoSansTT"/>
            </a:endParaRPr>
          </a:p>
          <a:p>
            <a:pPr algn="ctr">
              <a:spcBef>
                <a:spcPts val="1600"/>
              </a:spcBef>
            </a:pPr>
            <a:r>
              <a:rPr sz="867">
                <a:solidFill>
                  <a:schemeClr val="bg1"/>
                </a:solidFill>
                <a:cs typeface="CiscoSansTT" panose="020B0503020201020303" pitchFamily="34" charset="0"/>
              </a:rPr>
              <a:t>ORDERING</a:t>
            </a:r>
            <a:r>
              <a:rPr sz="867" spc="113">
                <a:solidFill>
                  <a:schemeClr val="bg1"/>
                </a:solidFill>
                <a:cs typeface="CiscoSansTT" panose="020B0503020201020303" pitchFamily="34" charset="0"/>
              </a:rPr>
              <a:t> </a:t>
            </a:r>
            <a:r>
              <a:rPr sz="867">
                <a:solidFill>
                  <a:schemeClr val="bg1"/>
                </a:solidFill>
                <a:cs typeface="CiscoSansTT" panose="020B0503020201020303" pitchFamily="34" charset="0"/>
              </a:rPr>
              <a:t>|</a:t>
            </a:r>
            <a:r>
              <a:rPr sz="867" spc="47">
                <a:solidFill>
                  <a:schemeClr val="bg1"/>
                </a:solidFill>
                <a:cs typeface="CiscoSansTT" panose="020B0503020201020303" pitchFamily="34" charset="0"/>
              </a:rPr>
              <a:t> </a:t>
            </a:r>
            <a:r>
              <a:rPr sz="867">
                <a:solidFill>
                  <a:schemeClr val="bg1"/>
                </a:solidFill>
                <a:cs typeface="CiscoSansTT" panose="020B0503020201020303" pitchFamily="34" charset="0"/>
              </a:rPr>
              <a:t>PROVISIONING</a:t>
            </a:r>
            <a:r>
              <a:rPr sz="867" spc="140">
                <a:solidFill>
                  <a:schemeClr val="bg1"/>
                </a:solidFill>
                <a:cs typeface="CiscoSansTT" panose="020B0503020201020303" pitchFamily="34" charset="0"/>
              </a:rPr>
              <a:t> </a:t>
            </a:r>
            <a:r>
              <a:rPr sz="867">
                <a:solidFill>
                  <a:schemeClr val="bg1"/>
                </a:solidFill>
                <a:cs typeface="CiscoSansTT" panose="020B0503020201020303" pitchFamily="34" charset="0"/>
              </a:rPr>
              <a:t>|</a:t>
            </a:r>
            <a:r>
              <a:rPr sz="867" spc="47">
                <a:solidFill>
                  <a:schemeClr val="bg1"/>
                </a:solidFill>
                <a:cs typeface="CiscoSansTT" panose="020B0503020201020303" pitchFamily="34" charset="0"/>
              </a:rPr>
              <a:t> </a:t>
            </a:r>
            <a:r>
              <a:rPr sz="867">
                <a:solidFill>
                  <a:schemeClr val="bg1"/>
                </a:solidFill>
                <a:cs typeface="CiscoSansTT" panose="020B0503020201020303" pitchFamily="34" charset="0"/>
              </a:rPr>
              <a:t>ADMINISTRATION</a:t>
            </a:r>
            <a:r>
              <a:rPr sz="867" spc="160">
                <a:solidFill>
                  <a:schemeClr val="bg1"/>
                </a:solidFill>
                <a:cs typeface="CiscoSansTT" panose="020B0503020201020303" pitchFamily="34" charset="0"/>
              </a:rPr>
              <a:t> </a:t>
            </a:r>
            <a:r>
              <a:rPr sz="867">
                <a:solidFill>
                  <a:schemeClr val="bg1"/>
                </a:solidFill>
                <a:cs typeface="CiscoSansTT" panose="020B0503020201020303" pitchFamily="34" charset="0"/>
              </a:rPr>
              <a:t>|</a:t>
            </a:r>
            <a:r>
              <a:rPr sz="867" spc="47">
                <a:solidFill>
                  <a:schemeClr val="bg1"/>
                </a:solidFill>
                <a:cs typeface="CiscoSansTT" panose="020B0503020201020303" pitchFamily="34" charset="0"/>
              </a:rPr>
              <a:t> </a:t>
            </a:r>
            <a:r>
              <a:rPr sz="867">
                <a:solidFill>
                  <a:schemeClr val="bg1"/>
                </a:solidFill>
                <a:cs typeface="CiscoSansTT" panose="020B0503020201020303" pitchFamily="34" charset="0"/>
              </a:rPr>
              <a:t>SUPPORT</a:t>
            </a:r>
            <a:r>
              <a:rPr sz="867" spc="100">
                <a:solidFill>
                  <a:schemeClr val="bg1"/>
                </a:solidFill>
                <a:cs typeface="CiscoSansTT" panose="020B0503020201020303" pitchFamily="34" charset="0"/>
              </a:rPr>
              <a:t> </a:t>
            </a:r>
            <a:r>
              <a:rPr sz="867">
                <a:solidFill>
                  <a:schemeClr val="bg1"/>
                </a:solidFill>
                <a:cs typeface="CiscoSansTT" panose="020B0503020201020303" pitchFamily="34" charset="0"/>
              </a:rPr>
              <a:t>|</a:t>
            </a:r>
            <a:r>
              <a:rPr sz="867" spc="73">
                <a:solidFill>
                  <a:schemeClr val="bg1"/>
                </a:solidFill>
                <a:cs typeface="CiscoSansTT" panose="020B0503020201020303" pitchFamily="34" charset="0"/>
              </a:rPr>
              <a:t> </a:t>
            </a:r>
            <a:r>
              <a:rPr sz="867">
                <a:solidFill>
                  <a:schemeClr val="bg1"/>
                </a:solidFill>
                <a:cs typeface="CiscoSansTT" panose="020B0503020201020303" pitchFamily="34" charset="0"/>
              </a:rPr>
              <a:t>BILLING</a:t>
            </a:r>
            <a:r>
              <a:rPr sz="867" spc="120">
                <a:solidFill>
                  <a:schemeClr val="bg1"/>
                </a:solidFill>
                <a:cs typeface="CiscoSansTT" panose="020B0503020201020303" pitchFamily="34" charset="0"/>
              </a:rPr>
              <a:t> </a:t>
            </a:r>
            <a:r>
              <a:rPr sz="867">
                <a:solidFill>
                  <a:schemeClr val="bg1"/>
                </a:solidFill>
                <a:cs typeface="CiscoSansTT" panose="020B0503020201020303" pitchFamily="34" charset="0"/>
              </a:rPr>
              <a:t>|</a:t>
            </a:r>
            <a:r>
              <a:rPr sz="867" spc="47">
                <a:solidFill>
                  <a:schemeClr val="bg1"/>
                </a:solidFill>
                <a:cs typeface="CiscoSansTT" panose="020B0503020201020303" pitchFamily="34" charset="0"/>
              </a:rPr>
              <a:t> </a:t>
            </a:r>
            <a:r>
              <a:rPr sz="867">
                <a:solidFill>
                  <a:schemeClr val="bg1"/>
                </a:solidFill>
                <a:cs typeface="CiscoSansTT" panose="020B0503020201020303" pitchFamily="34" charset="0"/>
              </a:rPr>
              <a:t>SECURITY</a:t>
            </a:r>
            <a:r>
              <a:rPr sz="867" spc="120">
                <a:solidFill>
                  <a:schemeClr val="bg1"/>
                </a:solidFill>
                <a:cs typeface="CiscoSansTT" panose="020B0503020201020303" pitchFamily="34" charset="0"/>
              </a:rPr>
              <a:t> </a:t>
            </a:r>
            <a:r>
              <a:rPr sz="867">
                <a:solidFill>
                  <a:schemeClr val="bg1"/>
                </a:solidFill>
                <a:cs typeface="CiscoSansTT" panose="020B0503020201020303" pitchFamily="34" charset="0"/>
              </a:rPr>
              <a:t>|</a:t>
            </a:r>
            <a:r>
              <a:rPr sz="867" spc="47">
                <a:solidFill>
                  <a:schemeClr val="bg1"/>
                </a:solidFill>
                <a:cs typeface="CiscoSansTT" panose="020B0503020201020303" pitchFamily="34" charset="0"/>
              </a:rPr>
              <a:t> </a:t>
            </a:r>
            <a:r>
              <a:rPr sz="867" spc="-33">
                <a:solidFill>
                  <a:schemeClr val="bg1"/>
                </a:solidFill>
                <a:cs typeface="CiscoSansTT" panose="020B0503020201020303" pitchFamily="34" charset="0"/>
              </a:rPr>
              <a:t>AI</a:t>
            </a:r>
            <a:endParaRPr sz="867">
              <a:solidFill>
                <a:schemeClr val="bg1"/>
              </a:solidFill>
              <a:cs typeface="CiscoSansTT" panose="020B0503020201020303" pitchFamily="34" charset="0"/>
            </a:endParaRPr>
          </a:p>
        </p:txBody>
      </p:sp>
      <p:grpSp>
        <p:nvGrpSpPr>
          <p:cNvPr id="2" name="Group 1">
            <a:extLst>
              <a:ext uri="{FF2B5EF4-FFF2-40B4-BE49-F238E27FC236}">
                <a16:creationId xmlns:a16="http://schemas.microsoft.com/office/drawing/2014/main" id="{F89E688F-DDC9-4EE9-E691-652429D298A7}"/>
              </a:ext>
            </a:extLst>
          </p:cNvPr>
          <p:cNvGrpSpPr/>
          <p:nvPr/>
        </p:nvGrpSpPr>
        <p:grpSpPr>
          <a:xfrm>
            <a:off x="7040795" y="2174155"/>
            <a:ext cx="1677247" cy="2111587"/>
            <a:chOff x="7040795" y="2174155"/>
            <a:chExt cx="1677247" cy="2111587"/>
          </a:xfrm>
        </p:grpSpPr>
        <p:grpSp>
          <p:nvGrpSpPr>
            <p:cNvPr id="12" name="object 12">
              <a:extLst>
                <a:ext uri="{FF2B5EF4-FFF2-40B4-BE49-F238E27FC236}">
                  <a16:creationId xmlns:a16="http://schemas.microsoft.com/office/drawing/2014/main" id="{E183DD69-84C9-8562-AE8D-1AC69B6F87B8}"/>
                </a:ext>
              </a:extLst>
            </p:cNvPr>
            <p:cNvGrpSpPr/>
            <p:nvPr/>
          </p:nvGrpSpPr>
          <p:grpSpPr>
            <a:xfrm>
              <a:off x="7040795" y="2174155"/>
              <a:ext cx="1677247" cy="2111587"/>
              <a:chOff x="5280596" y="1630616"/>
              <a:chExt cx="1257935" cy="1583690"/>
            </a:xfrm>
          </p:grpSpPr>
          <p:pic>
            <p:nvPicPr>
              <p:cNvPr id="13" name="object 13">
                <a:extLst>
                  <a:ext uri="{FF2B5EF4-FFF2-40B4-BE49-F238E27FC236}">
                    <a16:creationId xmlns:a16="http://schemas.microsoft.com/office/drawing/2014/main" id="{90CB2B50-7B08-78D4-098E-5B6B56C74B8E}"/>
                  </a:ext>
                </a:extLst>
              </p:cNvPr>
              <p:cNvPicPr/>
              <p:nvPr/>
            </p:nvPicPr>
            <p:blipFill>
              <a:blip r:embed="rId5" cstate="print">
                <a:extLst>
                  <a:ext uri="{BEBA8EAE-BF5A-486C-A8C5-ECC9F3942E4B}">
                    <a14:imgProps xmlns:a14="http://schemas.microsoft.com/office/drawing/2010/main">
                      <a14:imgLayer r:embed="rId6">
                        <a14:imgEffect>
                          <a14:brightnessContrast contrast="42000"/>
                        </a14:imgEffect>
                      </a14:imgLayer>
                    </a14:imgProps>
                  </a:ext>
                </a:extLst>
              </a:blip>
              <a:stretch>
                <a:fillRect/>
              </a:stretch>
            </p:blipFill>
            <p:spPr>
              <a:xfrm>
                <a:off x="5282184" y="1632204"/>
                <a:ext cx="1254251" cy="1580388"/>
              </a:xfrm>
              <a:prstGeom prst="rect">
                <a:avLst/>
              </a:prstGeom>
            </p:spPr>
          </p:pic>
          <p:sp>
            <p:nvSpPr>
              <p:cNvPr id="14" name="object 14">
                <a:extLst>
                  <a:ext uri="{FF2B5EF4-FFF2-40B4-BE49-F238E27FC236}">
                    <a16:creationId xmlns:a16="http://schemas.microsoft.com/office/drawing/2014/main" id="{FDD8664C-4A17-CAA3-E9F3-663A1439CB02}"/>
                  </a:ext>
                </a:extLst>
              </p:cNvPr>
              <p:cNvSpPr/>
              <p:nvPr/>
            </p:nvSpPr>
            <p:spPr>
              <a:xfrm>
                <a:off x="5282184" y="1632204"/>
                <a:ext cx="1254760" cy="1580515"/>
              </a:xfrm>
              <a:custGeom>
                <a:avLst/>
                <a:gdLst/>
                <a:ahLst/>
                <a:cxnLst/>
                <a:rect l="l" t="t" r="r" b="b"/>
                <a:pathLst>
                  <a:path w="1254759" h="1580514">
                    <a:moveTo>
                      <a:pt x="0" y="122555"/>
                    </a:moveTo>
                    <a:lnTo>
                      <a:pt x="9630" y="74848"/>
                    </a:lnTo>
                    <a:lnTo>
                      <a:pt x="35893" y="35893"/>
                    </a:lnTo>
                    <a:lnTo>
                      <a:pt x="74848" y="9630"/>
                    </a:lnTo>
                    <a:lnTo>
                      <a:pt x="122554" y="0"/>
                    </a:lnTo>
                    <a:lnTo>
                      <a:pt x="1131696" y="0"/>
                    </a:lnTo>
                    <a:lnTo>
                      <a:pt x="1179403" y="9630"/>
                    </a:lnTo>
                    <a:lnTo>
                      <a:pt x="1218358" y="35893"/>
                    </a:lnTo>
                    <a:lnTo>
                      <a:pt x="1244621" y="74848"/>
                    </a:lnTo>
                    <a:lnTo>
                      <a:pt x="1254251" y="122555"/>
                    </a:lnTo>
                    <a:lnTo>
                      <a:pt x="1254251" y="1457833"/>
                    </a:lnTo>
                    <a:lnTo>
                      <a:pt x="1244621" y="1505539"/>
                    </a:lnTo>
                    <a:lnTo>
                      <a:pt x="1218358" y="1544494"/>
                    </a:lnTo>
                    <a:lnTo>
                      <a:pt x="1179403" y="1570757"/>
                    </a:lnTo>
                    <a:lnTo>
                      <a:pt x="1131696" y="1580388"/>
                    </a:lnTo>
                    <a:lnTo>
                      <a:pt x="122554" y="1580388"/>
                    </a:lnTo>
                    <a:lnTo>
                      <a:pt x="74848" y="1570757"/>
                    </a:lnTo>
                    <a:lnTo>
                      <a:pt x="35893" y="1544494"/>
                    </a:lnTo>
                    <a:lnTo>
                      <a:pt x="9630" y="1505539"/>
                    </a:lnTo>
                    <a:lnTo>
                      <a:pt x="0" y="1457833"/>
                    </a:lnTo>
                    <a:lnTo>
                      <a:pt x="0" y="122555"/>
                    </a:lnTo>
                    <a:close/>
                  </a:path>
                </a:pathLst>
              </a:custGeom>
              <a:ln w="3175">
                <a:solidFill>
                  <a:srgbClr val="FFFFFF"/>
                </a:solidFill>
              </a:ln>
            </p:spPr>
            <p:txBody>
              <a:bodyPr wrap="square" lIns="0" tIns="0" rIns="0" bIns="0" rtlCol="0"/>
              <a:lstStyle/>
              <a:p>
                <a:endParaRPr sz="2400">
                  <a:solidFill>
                    <a:schemeClr val="bg1"/>
                  </a:solidFill>
                </a:endParaRPr>
              </a:p>
            </p:txBody>
          </p:sp>
        </p:grpSp>
        <p:sp>
          <p:nvSpPr>
            <p:cNvPr id="15" name="object 15">
              <a:extLst>
                <a:ext uri="{FF2B5EF4-FFF2-40B4-BE49-F238E27FC236}">
                  <a16:creationId xmlns:a16="http://schemas.microsoft.com/office/drawing/2014/main" id="{3001ECAE-779F-C86A-1F8D-4957AFE33EC9}"/>
                </a:ext>
              </a:extLst>
            </p:cNvPr>
            <p:cNvSpPr txBox="1"/>
            <p:nvPr/>
          </p:nvSpPr>
          <p:spPr>
            <a:xfrm>
              <a:off x="7355394" y="3479942"/>
              <a:ext cx="1205487" cy="755762"/>
            </a:xfrm>
            <a:prstGeom prst="rect">
              <a:avLst/>
            </a:prstGeom>
          </p:spPr>
          <p:txBody>
            <a:bodyPr vert="horz" wrap="square" lIns="0" tIns="16933" rIns="0" bIns="0" rtlCol="0">
              <a:spAutoFit/>
            </a:bodyPr>
            <a:lstStyle/>
            <a:p>
              <a:pPr marL="16933" marR="6773">
                <a:spcBef>
                  <a:spcPts val="133"/>
                </a:spcBef>
              </a:pPr>
              <a:r>
                <a:rPr lang="en-US" sz="1600" spc="-13">
                  <a:solidFill>
                    <a:schemeClr val="bg1"/>
                  </a:solidFill>
                  <a:cs typeface="CiscoSansTT" panose="020B0503020201020303" pitchFamily="34" charset="0"/>
                </a:rPr>
                <a:t>AI-Assisted  </a:t>
              </a:r>
              <a:r>
                <a:rPr sz="1600" spc="-13">
                  <a:solidFill>
                    <a:schemeClr val="bg1"/>
                  </a:solidFill>
                  <a:cs typeface="CiscoSansTT" panose="020B0503020201020303" pitchFamily="34" charset="0"/>
                </a:rPr>
                <a:t>Human Agents</a:t>
              </a:r>
              <a:endParaRPr sz="1600">
                <a:solidFill>
                  <a:schemeClr val="bg1"/>
                </a:solidFill>
                <a:cs typeface="CiscoSansTT" panose="020B0503020201020303" pitchFamily="34" charset="0"/>
              </a:endParaRPr>
            </a:p>
          </p:txBody>
        </p:sp>
        <p:pic>
          <p:nvPicPr>
            <p:cNvPr id="25" name="object 25">
              <a:extLst>
                <a:ext uri="{FF2B5EF4-FFF2-40B4-BE49-F238E27FC236}">
                  <a16:creationId xmlns:a16="http://schemas.microsoft.com/office/drawing/2014/main" id="{3D6E4C48-599A-E0F1-3BCF-695BF3D1C632}"/>
                </a:ext>
              </a:extLst>
            </p:cNvPr>
            <p:cNvPicPr/>
            <p:nvPr/>
          </p:nvPicPr>
          <p:blipFill>
            <a:blip r:embed="rId7" cstate="print"/>
            <a:stretch>
              <a:fillRect/>
            </a:stretch>
          </p:blipFill>
          <p:spPr>
            <a:xfrm>
              <a:off x="7471663" y="2507488"/>
              <a:ext cx="814832" cy="814832"/>
            </a:xfrm>
            <a:prstGeom prst="rect">
              <a:avLst/>
            </a:prstGeom>
          </p:spPr>
        </p:pic>
      </p:grpSp>
      <p:grpSp>
        <p:nvGrpSpPr>
          <p:cNvPr id="8" name="Group 7">
            <a:extLst>
              <a:ext uri="{FF2B5EF4-FFF2-40B4-BE49-F238E27FC236}">
                <a16:creationId xmlns:a16="http://schemas.microsoft.com/office/drawing/2014/main" id="{7546A5EB-C5FC-348A-A625-2493FF7BB66B}"/>
              </a:ext>
            </a:extLst>
          </p:cNvPr>
          <p:cNvGrpSpPr/>
          <p:nvPr/>
        </p:nvGrpSpPr>
        <p:grpSpPr>
          <a:xfrm>
            <a:off x="5258731" y="2174155"/>
            <a:ext cx="1674707" cy="2111587"/>
            <a:chOff x="5258731" y="2174155"/>
            <a:chExt cx="1674707" cy="2111587"/>
          </a:xfrm>
        </p:grpSpPr>
        <p:grpSp>
          <p:nvGrpSpPr>
            <p:cNvPr id="16" name="object 16">
              <a:extLst>
                <a:ext uri="{FF2B5EF4-FFF2-40B4-BE49-F238E27FC236}">
                  <a16:creationId xmlns:a16="http://schemas.microsoft.com/office/drawing/2014/main" id="{85D3E9D0-3D76-3893-C71D-1D09E1CFBC95}"/>
                </a:ext>
              </a:extLst>
            </p:cNvPr>
            <p:cNvGrpSpPr/>
            <p:nvPr/>
          </p:nvGrpSpPr>
          <p:grpSpPr>
            <a:xfrm>
              <a:off x="5258731" y="2174155"/>
              <a:ext cx="1674707" cy="2111587"/>
              <a:chOff x="3944048" y="1630616"/>
              <a:chExt cx="1256030" cy="1583690"/>
            </a:xfrm>
          </p:grpSpPr>
          <p:pic>
            <p:nvPicPr>
              <p:cNvPr id="17" name="object 17">
                <a:extLst>
                  <a:ext uri="{FF2B5EF4-FFF2-40B4-BE49-F238E27FC236}">
                    <a16:creationId xmlns:a16="http://schemas.microsoft.com/office/drawing/2014/main" id="{077798A1-F411-A78C-BC1F-DAD12D100A1C}"/>
                  </a:ext>
                </a:extLst>
              </p:cNvPr>
              <p:cNvPicPr/>
              <p:nvPr/>
            </p:nvPicPr>
            <p:blipFill>
              <a:blip r:embed="rId8" cstate="print">
                <a:extLst>
                  <a:ext uri="{BEBA8EAE-BF5A-486C-A8C5-ECC9F3942E4B}">
                    <a14:imgProps xmlns:a14="http://schemas.microsoft.com/office/drawing/2010/main">
                      <a14:imgLayer r:embed="rId9">
                        <a14:imgEffect>
                          <a14:brightnessContrast contrast="48000"/>
                        </a14:imgEffect>
                      </a14:imgLayer>
                    </a14:imgProps>
                  </a:ext>
                </a:extLst>
              </a:blip>
              <a:stretch>
                <a:fillRect/>
              </a:stretch>
            </p:blipFill>
            <p:spPr>
              <a:xfrm>
                <a:off x="3945635" y="1632204"/>
                <a:ext cx="1252727" cy="1580388"/>
              </a:xfrm>
              <a:prstGeom prst="rect">
                <a:avLst/>
              </a:prstGeom>
            </p:spPr>
          </p:pic>
          <p:sp>
            <p:nvSpPr>
              <p:cNvPr id="18" name="object 18">
                <a:extLst>
                  <a:ext uri="{FF2B5EF4-FFF2-40B4-BE49-F238E27FC236}">
                    <a16:creationId xmlns:a16="http://schemas.microsoft.com/office/drawing/2014/main" id="{D0A4243C-F89C-2323-0F18-34194A1DF3D2}"/>
                  </a:ext>
                </a:extLst>
              </p:cNvPr>
              <p:cNvSpPr/>
              <p:nvPr/>
            </p:nvSpPr>
            <p:spPr>
              <a:xfrm>
                <a:off x="3945635" y="1632204"/>
                <a:ext cx="1252855" cy="1580515"/>
              </a:xfrm>
              <a:custGeom>
                <a:avLst/>
                <a:gdLst/>
                <a:ahLst/>
                <a:cxnLst/>
                <a:rect l="l" t="t" r="r" b="b"/>
                <a:pathLst>
                  <a:path w="1252854" h="1580514">
                    <a:moveTo>
                      <a:pt x="0" y="122428"/>
                    </a:moveTo>
                    <a:lnTo>
                      <a:pt x="9628" y="74795"/>
                    </a:lnTo>
                    <a:lnTo>
                      <a:pt x="35877" y="35877"/>
                    </a:lnTo>
                    <a:lnTo>
                      <a:pt x="74795" y="9628"/>
                    </a:lnTo>
                    <a:lnTo>
                      <a:pt x="122427" y="0"/>
                    </a:lnTo>
                    <a:lnTo>
                      <a:pt x="1130300" y="0"/>
                    </a:lnTo>
                    <a:lnTo>
                      <a:pt x="1177932" y="9628"/>
                    </a:lnTo>
                    <a:lnTo>
                      <a:pt x="1216850" y="35877"/>
                    </a:lnTo>
                    <a:lnTo>
                      <a:pt x="1243099" y="74795"/>
                    </a:lnTo>
                    <a:lnTo>
                      <a:pt x="1252727" y="122428"/>
                    </a:lnTo>
                    <a:lnTo>
                      <a:pt x="1252727" y="1457960"/>
                    </a:lnTo>
                    <a:lnTo>
                      <a:pt x="1243099" y="1505592"/>
                    </a:lnTo>
                    <a:lnTo>
                      <a:pt x="1216850" y="1544510"/>
                    </a:lnTo>
                    <a:lnTo>
                      <a:pt x="1177932" y="1570759"/>
                    </a:lnTo>
                    <a:lnTo>
                      <a:pt x="1130300" y="1580388"/>
                    </a:lnTo>
                    <a:lnTo>
                      <a:pt x="122427" y="1580388"/>
                    </a:lnTo>
                    <a:lnTo>
                      <a:pt x="74795" y="1570759"/>
                    </a:lnTo>
                    <a:lnTo>
                      <a:pt x="35877" y="1544510"/>
                    </a:lnTo>
                    <a:lnTo>
                      <a:pt x="9628" y="1505592"/>
                    </a:lnTo>
                    <a:lnTo>
                      <a:pt x="0" y="1457960"/>
                    </a:lnTo>
                    <a:lnTo>
                      <a:pt x="0" y="122428"/>
                    </a:lnTo>
                    <a:close/>
                  </a:path>
                </a:pathLst>
              </a:custGeom>
              <a:ln w="3175">
                <a:solidFill>
                  <a:srgbClr val="FFFFFF"/>
                </a:solidFill>
              </a:ln>
            </p:spPr>
            <p:txBody>
              <a:bodyPr wrap="square" lIns="0" tIns="0" rIns="0" bIns="0" rtlCol="0"/>
              <a:lstStyle/>
              <a:p>
                <a:endParaRPr sz="2400">
                  <a:solidFill>
                    <a:schemeClr val="bg1"/>
                  </a:solidFill>
                </a:endParaRPr>
              </a:p>
            </p:txBody>
          </p:sp>
        </p:grpSp>
        <p:sp>
          <p:nvSpPr>
            <p:cNvPr id="19" name="object 19">
              <a:extLst>
                <a:ext uri="{FF2B5EF4-FFF2-40B4-BE49-F238E27FC236}">
                  <a16:creationId xmlns:a16="http://schemas.microsoft.com/office/drawing/2014/main" id="{629AC40D-4B5D-1893-7D7C-31BDE688FB37}"/>
                </a:ext>
              </a:extLst>
            </p:cNvPr>
            <p:cNvSpPr txBox="1"/>
            <p:nvPr/>
          </p:nvSpPr>
          <p:spPr>
            <a:xfrm>
              <a:off x="5751576" y="3551597"/>
              <a:ext cx="689187" cy="509541"/>
            </a:xfrm>
            <a:prstGeom prst="rect">
              <a:avLst/>
            </a:prstGeom>
          </p:spPr>
          <p:txBody>
            <a:bodyPr vert="horz" wrap="square" lIns="0" tIns="16933" rIns="0" bIns="0" rtlCol="0">
              <a:spAutoFit/>
            </a:bodyPr>
            <a:lstStyle/>
            <a:p>
              <a:pPr algn="ctr">
                <a:spcBef>
                  <a:spcPts val="133"/>
                </a:spcBef>
              </a:pPr>
              <a:r>
                <a:rPr sz="1600" spc="-33">
                  <a:solidFill>
                    <a:schemeClr val="bg1"/>
                  </a:solidFill>
                  <a:cs typeface="CiscoSansTT" panose="020B0503020201020303" pitchFamily="34" charset="0"/>
                </a:rPr>
                <a:t>AI</a:t>
              </a:r>
              <a:endParaRPr sz="1600">
                <a:solidFill>
                  <a:schemeClr val="bg1"/>
                </a:solidFill>
                <a:cs typeface="CiscoSansTT" panose="020B0503020201020303" pitchFamily="34" charset="0"/>
              </a:endParaRPr>
            </a:p>
            <a:p>
              <a:pPr algn="ctr">
                <a:lnSpc>
                  <a:spcPct val="100000"/>
                </a:lnSpc>
              </a:pPr>
              <a:r>
                <a:rPr sz="1600" spc="-13">
                  <a:solidFill>
                    <a:schemeClr val="bg1"/>
                  </a:solidFill>
                  <a:cs typeface="CiscoSansTT" panose="020B0503020201020303" pitchFamily="34" charset="0"/>
                </a:rPr>
                <a:t>Agents</a:t>
              </a:r>
              <a:endParaRPr sz="1600">
                <a:solidFill>
                  <a:schemeClr val="bg1"/>
                </a:solidFill>
                <a:cs typeface="CiscoSansTT" panose="020B0503020201020303" pitchFamily="34" charset="0"/>
              </a:endParaRPr>
            </a:p>
          </p:txBody>
        </p:sp>
        <p:pic>
          <p:nvPicPr>
            <p:cNvPr id="26" name="object 26">
              <a:extLst>
                <a:ext uri="{FF2B5EF4-FFF2-40B4-BE49-F238E27FC236}">
                  <a16:creationId xmlns:a16="http://schemas.microsoft.com/office/drawing/2014/main" id="{505C00D7-ACCF-F6BB-695C-21B166AAFB3A}"/>
                </a:ext>
              </a:extLst>
            </p:cNvPr>
            <p:cNvPicPr/>
            <p:nvPr/>
          </p:nvPicPr>
          <p:blipFill>
            <a:blip r:embed="rId10" cstate="print"/>
            <a:stretch>
              <a:fillRect/>
            </a:stretch>
          </p:blipFill>
          <p:spPr>
            <a:xfrm>
              <a:off x="5687568" y="2568447"/>
              <a:ext cx="816864" cy="814832"/>
            </a:xfrm>
            <a:prstGeom prst="rect">
              <a:avLst/>
            </a:prstGeom>
          </p:spPr>
        </p:pic>
      </p:grpSp>
      <p:grpSp>
        <p:nvGrpSpPr>
          <p:cNvPr id="45" name="Group 44">
            <a:extLst>
              <a:ext uri="{FF2B5EF4-FFF2-40B4-BE49-F238E27FC236}">
                <a16:creationId xmlns:a16="http://schemas.microsoft.com/office/drawing/2014/main" id="{614541A7-FCA2-78D5-0C92-79162E39BC13}"/>
              </a:ext>
            </a:extLst>
          </p:cNvPr>
          <p:cNvGrpSpPr/>
          <p:nvPr/>
        </p:nvGrpSpPr>
        <p:grpSpPr>
          <a:xfrm>
            <a:off x="3474635" y="2174155"/>
            <a:ext cx="1677247" cy="2111587"/>
            <a:chOff x="3474635" y="2174155"/>
            <a:chExt cx="1677247" cy="2111587"/>
          </a:xfrm>
        </p:grpSpPr>
        <p:grpSp>
          <p:nvGrpSpPr>
            <p:cNvPr id="3" name="object 3">
              <a:extLst>
                <a:ext uri="{FF2B5EF4-FFF2-40B4-BE49-F238E27FC236}">
                  <a16:creationId xmlns:a16="http://schemas.microsoft.com/office/drawing/2014/main" id="{F1CE67A8-CAFD-7DB3-0644-FF8178E9BFCD}"/>
                </a:ext>
              </a:extLst>
            </p:cNvPr>
            <p:cNvGrpSpPr/>
            <p:nvPr/>
          </p:nvGrpSpPr>
          <p:grpSpPr>
            <a:xfrm>
              <a:off x="3474635" y="2174155"/>
              <a:ext cx="1677247" cy="2111587"/>
              <a:chOff x="2605976" y="1630616"/>
              <a:chExt cx="1257935" cy="1583690"/>
            </a:xfrm>
          </p:grpSpPr>
          <p:pic>
            <p:nvPicPr>
              <p:cNvPr id="4" name="object 4">
                <a:extLst>
                  <a:ext uri="{FF2B5EF4-FFF2-40B4-BE49-F238E27FC236}">
                    <a16:creationId xmlns:a16="http://schemas.microsoft.com/office/drawing/2014/main" id="{D3094569-9B31-7872-3067-3941838FF1D7}"/>
                  </a:ext>
                </a:extLst>
              </p:cNvPr>
              <p:cNvPicPr/>
              <p:nvPr/>
            </p:nvPicPr>
            <p:blipFill>
              <a:blip r:embed="rId11" cstate="print">
                <a:extLst>
                  <a:ext uri="{BEBA8EAE-BF5A-486C-A8C5-ECC9F3942E4B}">
                    <a14:imgProps xmlns:a14="http://schemas.microsoft.com/office/drawing/2010/main">
                      <a14:imgLayer r:embed="rId12">
                        <a14:imgEffect>
                          <a14:brightnessContrast contrast="64000"/>
                        </a14:imgEffect>
                      </a14:imgLayer>
                    </a14:imgProps>
                  </a:ext>
                </a:extLst>
              </a:blip>
              <a:stretch>
                <a:fillRect/>
              </a:stretch>
            </p:blipFill>
            <p:spPr>
              <a:xfrm>
                <a:off x="2607564" y="1632204"/>
                <a:ext cx="1254252" cy="1580388"/>
              </a:xfrm>
              <a:prstGeom prst="rect">
                <a:avLst/>
              </a:prstGeom>
            </p:spPr>
          </p:pic>
          <p:sp>
            <p:nvSpPr>
              <p:cNvPr id="5" name="object 5">
                <a:extLst>
                  <a:ext uri="{FF2B5EF4-FFF2-40B4-BE49-F238E27FC236}">
                    <a16:creationId xmlns:a16="http://schemas.microsoft.com/office/drawing/2014/main" id="{F77B3BE4-4B66-3A77-4350-E7CA8D48F202}"/>
                  </a:ext>
                </a:extLst>
              </p:cNvPr>
              <p:cNvSpPr/>
              <p:nvPr/>
            </p:nvSpPr>
            <p:spPr>
              <a:xfrm>
                <a:off x="2607564" y="1632204"/>
                <a:ext cx="1254760" cy="1580515"/>
              </a:xfrm>
              <a:custGeom>
                <a:avLst/>
                <a:gdLst/>
                <a:ahLst/>
                <a:cxnLst/>
                <a:rect l="l" t="t" r="r" b="b"/>
                <a:pathLst>
                  <a:path w="1254760" h="1580514">
                    <a:moveTo>
                      <a:pt x="0" y="122555"/>
                    </a:moveTo>
                    <a:lnTo>
                      <a:pt x="9630" y="74848"/>
                    </a:lnTo>
                    <a:lnTo>
                      <a:pt x="35893" y="35893"/>
                    </a:lnTo>
                    <a:lnTo>
                      <a:pt x="74848" y="9630"/>
                    </a:lnTo>
                    <a:lnTo>
                      <a:pt x="122555" y="0"/>
                    </a:lnTo>
                    <a:lnTo>
                      <a:pt x="1131697" y="0"/>
                    </a:lnTo>
                    <a:lnTo>
                      <a:pt x="1179403" y="9630"/>
                    </a:lnTo>
                    <a:lnTo>
                      <a:pt x="1218358" y="35893"/>
                    </a:lnTo>
                    <a:lnTo>
                      <a:pt x="1244621" y="74848"/>
                    </a:lnTo>
                    <a:lnTo>
                      <a:pt x="1254252" y="122555"/>
                    </a:lnTo>
                    <a:lnTo>
                      <a:pt x="1254252" y="1457833"/>
                    </a:lnTo>
                    <a:lnTo>
                      <a:pt x="1244621" y="1505539"/>
                    </a:lnTo>
                    <a:lnTo>
                      <a:pt x="1218358" y="1544494"/>
                    </a:lnTo>
                    <a:lnTo>
                      <a:pt x="1179403" y="1570757"/>
                    </a:lnTo>
                    <a:lnTo>
                      <a:pt x="1131697" y="1580388"/>
                    </a:lnTo>
                    <a:lnTo>
                      <a:pt x="122555" y="1580388"/>
                    </a:lnTo>
                    <a:lnTo>
                      <a:pt x="74848" y="1570757"/>
                    </a:lnTo>
                    <a:lnTo>
                      <a:pt x="35893" y="1544494"/>
                    </a:lnTo>
                    <a:lnTo>
                      <a:pt x="9630" y="1505539"/>
                    </a:lnTo>
                    <a:lnTo>
                      <a:pt x="0" y="1457833"/>
                    </a:lnTo>
                    <a:lnTo>
                      <a:pt x="0" y="122555"/>
                    </a:lnTo>
                    <a:close/>
                  </a:path>
                </a:pathLst>
              </a:custGeom>
              <a:ln w="3175">
                <a:solidFill>
                  <a:srgbClr val="FFFFFF"/>
                </a:solidFill>
              </a:ln>
            </p:spPr>
            <p:txBody>
              <a:bodyPr wrap="square" lIns="0" tIns="0" rIns="0" bIns="0" rtlCol="0"/>
              <a:lstStyle/>
              <a:p>
                <a:endParaRPr sz="2400">
                  <a:solidFill>
                    <a:schemeClr val="bg1"/>
                  </a:solidFill>
                </a:endParaRPr>
              </a:p>
            </p:txBody>
          </p:sp>
        </p:grpSp>
        <p:sp>
          <p:nvSpPr>
            <p:cNvPr id="11" name="object 11">
              <a:extLst>
                <a:ext uri="{FF2B5EF4-FFF2-40B4-BE49-F238E27FC236}">
                  <a16:creationId xmlns:a16="http://schemas.microsoft.com/office/drawing/2014/main" id="{E684E536-A303-249A-9BFD-D1BD3EC379E5}"/>
                </a:ext>
              </a:extLst>
            </p:cNvPr>
            <p:cNvSpPr txBox="1"/>
            <p:nvPr/>
          </p:nvSpPr>
          <p:spPr>
            <a:xfrm>
              <a:off x="3862494" y="3551598"/>
              <a:ext cx="900007" cy="509541"/>
            </a:xfrm>
            <a:prstGeom prst="rect">
              <a:avLst/>
            </a:prstGeom>
          </p:spPr>
          <p:txBody>
            <a:bodyPr vert="horz" wrap="square" lIns="0" tIns="16933" rIns="0" bIns="0" rtlCol="0">
              <a:spAutoFit/>
            </a:bodyPr>
            <a:lstStyle/>
            <a:p>
              <a:pPr marL="26246" marR="6773" indent="-10160">
                <a:spcBef>
                  <a:spcPts val="133"/>
                </a:spcBef>
              </a:pPr>
              <a:r>
                <a:rPr sz="1600" spc="-13">
                  <a:solidFill>
                    <a:schemeClr val="bg1"/>
                  </a:solidFill>
                  <a:cs typeface="CiscoSansTT" panose="020B0503020201020303" pitchFamily="34" charset="0"/>
                </a:rPr>
                <a:t>Proactive Journeys</a:t>
              </a:r>
              <a:endParaRPr sz="1600">
                <a:solidFill>
                  <a:schemeClr val="bg1"/>
                </a:solidFill>
                <a:cs typeface="CiscoSansTT" panose="020B0503020201020303" pitchFamily="34" charset="0"/>
              </a:endParaRPr>
            </a:p>
          </p:txBody>
        </p:sp>
        <p:pic>
          <p:nvPicPr>
            <p:cNvPr id="27" name="object 27">
              <a:extLst>
                <a:ext uri="{FF2B5EF4-FFF2-40B4-BE49-F238E27FC236}">
                  <a16:creationId xmlns:a16="http://schemas.microsoft.com/office/drawing/2014/main" id="{C1C42A67-D512-B7DB-7B95-7C969092795D}"/>
                </a:ext>
              </a:extLst>
            </p:cNvPr>
            <p:cNvPicPr/>
            <p:nvPr/>
          </p:nvPicPr>
          <p:blipFill>
            <a:blip r:embed="rId13" cstate="print"/>
            <a:stretch>
              <a:fillRect/>
            </a:stretch>
          </p:blipFill>
          <p:spPr>
            <a:xfrm>
              <a:off x="3858768" y="2507488"/>
              <a:ext cx="816864" cy="814832"/>
            </a:xfrm>
            <a:prstGeom prst="rect">
              <a:avLst/>
            </a:prstGeom>
          </p:spPr>
        </p:pic>
      </p:grpSp>
      <p:pic>
        <p:nvPicPr>
          <p:cNvPr id="28" name="object 28">
            <a:extLst>
              <a:ext uri="{FF2B5EF4-FFF2-40B4-BE49-F238E27FC236}">
                <a16:creationId xmlns:a16="http://schemas.microsoft.com/office/drawing/2014/main" id="{D342A258-BFC7-C5FE-2120-AB781937A6F7}"/>
              </a:ext>
            </a:extLst>
          </p:cNvPr>
          <p:cNvPicPr/>
          <p:nvPr/>
        </p:nvPicPr>
        <p:blipFill>
          <a:blip r:embed="rId14" cstate="print"/>
          <a:stretch>
            <a:fillRect/>
          </a:stretch>
        </p:blipFill>
        <p:spPr>
          <a:xfrm>
            <a:off x="2152472" y="3674006"/>
            <a:ext cx="296769" cy="285044"/>
          </a:xfrm>
          <a:prstGeom prst="rect">
            <a:avLst/>
          </a:prstGeom>
        </p:spPr>
      </p:pic>
      <p:pic>
        <p:nvPicPr>
          <p:cNvPr id="29" name="object 29">
            <a:extLst>
              <a:ext uri="{FF2B5EF4-FFF2-40B4-BE49-F238E27FC236}">
                <a16:creationId xmlns:a16="http://schemas.microsoft.com/office/drawing/2014/main" id="{66F2AF47-2E95-4845-1617-4E4CB6A51951}"/>
              </a:ext>
            </a:extLst>
          </p:cNvPr>
          <p:cNvPicPr/>
          <p:nvPr/>
        </p:nvPicPr>
        <p:blipFill>
          <a:blip r:embed="rId15" cstate="print"/>
          <a:stretch>
            <a:fillRect/>
          </a:stretch>
        </p:blipFill>
        <p:spPr>
          <a:xfrm>
            <a:off x="2696836" y="2399521"/>
            <a:ext cx="297128" cy="264824"/>
          </a:xfrm>
          <a:prstGeom prst="rect">
            <a:avLst/>
          </a:prstGeom>
        </p:spPr>
      </p:pic>
      <p:pic>
        <p:nvPicPr>
          <p:cNvPr id="30" name="object 30">
            <a:extLst>
              <a:ext uri="{FF2B5EF4-FFF2-40B4-BE49-F238E27FC236}">
                <a16:creationId xmlns:a16="http://schemas.microsoft.com/office/drawing/2014/main" id="{EBBB3DFE-E3FF-653C-58C4-052AB0189742}"/>
              </a:ext>
            </a:extLst>
          </p:cNvPr>
          <p:cNvPicPr/>
          <p:nvPr/>
        </p:nvPicPr>
        <p:blipFill>
          <a:blip r:embed="rId16" cstate="print"/>
          <a:stretch>
            <a:fillRect/>
          </a:stretch>
        </p:blipFill>
        <p:spPr>
          <a:xfrm>
            <a:off x="2696970" y="2830765"/>
            <a:ext cx="296847" cy="259455"/>
          </a:xfrm>
          <a:prstGeom prst="rect">
            <a:avLst/>
          </a:prstGeom>
        </p:spPr>
      </p:pic>
      <p:pic>
        <p:nvPicPr>
          <p:cNvPr id="31" name="object 31">
            <a:extLst>
              <a:ext uri="{FF2B5EF4-FFF2-40B4-BE49-F238E27FC236}">
                <a16:creationId xmlns:a16="http://schemas.microsoft.com/office/drawing/2014/main" id="{C2337FA6-162B-25CB-DEEF-10B142FE7F7A}"/>
              </a:ext>
            </a:extLst>
          </p:cNvPr>
          <p:cNvPicPr/>
          <p:nvPr/>
        </p:nvPicPr>
        <p:blipFill>
          <a:blip r:embed="rId17" cstate="print"/>
          <a:stretch>
            <a:fillRect/>
          </a:stretch>
        </p:blipFill>
        <p:spPr>
          <a:xfrm>
            <a:off x="2152808" y="2831451"/>
            <a:ext cx="295913" cy="286007"/>
          </a:xfrm>
          <a:prstGeom prst="rect">
            <a:avLst/>
          </a:prstGeom>
        </p:spPr>
      </p:pic>
      <p:pic>
        <p:nvPicPr>
          <p:cNvPr id="32" name="object 32">
            <a:extLst>
              <a:ext uri="{FF2B5EF4-FFF2-40B4-BE49-F238E27FC236}">
                <a16:creationId xmlns:a16="http://schemas.microsoft.com/office/drawing/2014/main" id="{DBD6AB3F-3FD2-5C23-F8C2-AC9D489ACF40}"/>
              </a:ext>
            </a:extLst>
          </p:cNvPr>
          <p:cNvPicPr/>
          <p:nvPr/>
        </p:nvPicPr>
        <p:blipFill>
          <a:blip r:embed="rId18" cstate="print"/>
          <a:stretch>
            <a:fillRect/>
          </a:stretch>
        </p:blipFill>
        <p:spPr>
          <a:xfrm>
            <a:off x="2729627" y="3669941"/>
            <a:ext cx="229631" cy="285256"/>
          </a:xfrm>
          <a:prstGeom prst="rect">
            <a:avLst/>
          </a:prstGeom>
        </p:spPr>
      </p:pic>
      <p:pic>
        <p:nvPicPr>
          <p:cNvPr id="33" name="object 33">
            <a:extLst>
              <a:ext uri="{FF2B5EF4-FFF2-40B4-BE49-F238E27FC236}">
                <a16:creationId xmlns:a16="http://schemas.microsoft.com/office/drawing/2014/main" id="{47CF4A1B-FF5A-67E7-B059-0F0FCA32B594}"/>
              </a:ext>
            </a:extLst>
          </p:cNvPr>
          <p:cNvPicPr/>
          <p:nvPr/>
        </p:nvPicPr>
        <p:blipFill>
          <a:blip r:embed="rId19" cstate="print"/>
          <a:stretch>
            <a:fillRect/>
          </a:stretch>
        </p:blipFill>
        <p:spPr>
          <a:xfrm>
            <a:off x="2152400" y="2410101"/>
            <a:ext cx="296841" cy="285256"/>
          </a:xfrm>
          <a:prstGeom prst="rect">
            <a:avLst/>
          </a:prstGeom>
        </p:spPr>
      </p:pic>
      <p:pic>
        <p:nvPicPr>
          <p:cNvPr id="34" name="object 34">
            <a:extLst>
              <a:ext uri="{FF2B5EF4-FFF2-40B4-BE49-F238E27FC236}">
                <a16:creationId xmlns:a16="http://schemas.microsoft.com/office/drawing/2014/main" id="{96B39335-907A-2CCD-69DA-4197814499CB}"/>
              </a:ext>
            </a:extLst>
          </p:cNvPr>
          <p:cNvPicPr/>
          <p:nvPr/>
        </p:nvPicPr>
        <p:blipFill>
          <a:blip r:embed="rId20" cstate="print"/>
          <a:stretch>
            <a:fillRect/>
          </a:stretch>
        </p:blipFill>
        <p:spPr>
          <a:xfrm>
            <a:off x="2152400" y="2003741"/>
            <a:ext cx="296841" cy="255313"/>
          </a:xfrm>
          <a:prstGeom prst="rect">
            <a:avLst/>
          </a:prstGeom>
        </p:spPr>
      </p:pic>
      <p:grpSp>
        <p:nvGrpSpPr>
          <p:cNvPr id="35" name="object 35">
            <a:extLst>
              <a:ext uri="{FF2B5EF4-FFF2-40B4-BE49-F238E27FC236}">
                <a16:creationId xmlns:a16="http://schemas.microsoft.com/office/drawing/2014/main" id="{B247F99B-8C91-FDE8-5D6B-91A6618980C1}"/>
              </a:ext>
            </a:extLst>
          </p:cNvPr>
          <p:cNvGrpSpPr/>
          <p:nvPr/>
        </p:nvGrpSpPr>
        <p:grpSpPr>
          <a:xfrm>
            <a:off x="2090929" y="4035553"/>
            <a:ext cx="419100" cy="1243753"/>
            <a:chOff x="1568196" y="3026664"/>
            <a:chExt cx="314325" cy="932815"/>
          </a:xfrm>
        </p:grpSpPr>
        <p:pic>
          <p:nvPicPr>
            <p:cNvPr id="36" name="object 36">
              <a:extLst>
                <a:ext uri="{FF2B5EF4-FFF2-40B4-BE49-F238E27FC236}">
                  <a16:creationId xmlns:a16="http://schemas.microsoft.com/office/drawing/2014/main" id="{5BB84AFF-7CA9-7D86-1006-E239F22C0FEF}"/>
                </a:ext>
              </a:extLst>
            </p:cNvPr>
            <p:cNvPicPr/>
            <p:nvPr/>
          </p:nvPicPr>
          <p:blipFill>
            <a:blip r:embed="rId21" cstate="print"/>
            <a:stretch>
              <a:fillRect/>
            </a:stretch>
          </p:blipFill>
          <p:spPr>
            <a:xfrm>
              <a:off x="1568196" y="3026664"/>
              <a:ext cx="313943" cy="301751"/>
            </a:xfrm>
            <a:prstGeom prst="rect">
              <a:avLst/>
            </a:prstGeom>
          </p:spPr>
        </p:pic>
        <p:pic>
          <p:nvPicPr>
            <p:cNvPr id="37" name="object 37">
              <a:extLst>
                <a:ext uri="{FF2B5EF4-FFF2-40B4-BE49-F238E27FC236}">
                  <a16:creationId xmlns:a16="http://schemas.microsoft.com/office/drawing/2014/main" id="{370231CC-3C8D-2C3A-AFA5-35C248A38AEC}"/>
                </a:ext>
              </a:extLst>
            </p:cNvPr>
            <p:cNvPicPr/>
            <p:nvPr/>
          </p:nvPicPr>
          <p:blipFill>
            <a:blip r:embed="rId22" cstate="print"/>
            <a:stretch>
              <a:fillRect/>
            </a:stretch>
          </p:blipFill>
          <p:spPr>
            <a:xfrm>
              <a:off x="1568196" y="3657600"/>
              <a:ext cx="313943" cy="301752"/>
            </a:xfrm>
            <a:prstGeom prst="rect">
              <a:avLst/>
            </a:prstGeom>
          </p:spPr>
        </p:pic>
        <p:pic>
          <p:nvPicPr>
            <p:cNvPr id="38" name="object 38">
              <a:extLst>
                <a:ext uri="{FF2B5EF4-FFF2-40B4-BE49-F238E27FC236}">
                  <a16:creationId xmlns:a16="http://schemas.microsoft.com/office/drawing/2014/main" id="{A96FDAB4-71FE-BAD1-38BD-6156B9909789}"/>
                </a:ext>
              </a:extLst>
            </p:cNvPr>
            <p:cNvPicPr/>
            <p:nvPr/>
          </p:nvPicPr>
          <p:blipFill>
            <a:blip r:embed="rId23" cstate="print"/>
            <a:stretch>
              <a:fillRect/>
            </a:stretch>
          </p:blipFill>
          <p:spPr>
            <a:xfrm>
              <a:off x="1568196" y="3342132"/>
              <a:ext cx="313943" cy="301752"/>
            </a:xfrm>
            <a:prstGeom prst="rect">
              <a:avLst/>
            </a:prstGeom>
          </p:spPr>
        </p:pic>
      </p:grpSp>
      <p:pic>
        <p:nvPicPr>
          <p:cNvPr id="39" name="object 39">
            <a:extLst>
              <a:ext uri="{FF2B5EF4-FFF2-40B4-BE49-F238E27FC236}">
                <a16:creationId xmlns:a16="http://schemas.microsoft.com/office/drawing/2014/main" id="{533470BB-2D22-DA5F-6EA2-5F4455D055EC}"/>
              </a:ext>
            </a:extLst>
          </p:cNvPr>
          <p:cNvPicPr/>
          <p:nvPr/>
        </p:nvPicPr>
        <p:blipFill>
          <a:blip r:embed="rId24" cstate="print"/>
          <a:stretch>
            <a:fillRect/>
          </a:stretch>
        </p:blipFill>
        <p:spPr>
          <a:xfrm>
            <a:off x="2637535" y="4035552"/>
            <a:ext cx="416559" cy="400304"/>
          </a:xfrm>
          <a:prstGeom prst="rect">
            <a:avLst/>
          </a:prstGeom>
        </p:spPr>
      </p:pic>
      <p:sp>
        <p:nvSpPr>
          <p:cNvPr id="40" name="object 40">
            <a:extLst>
              <a:ext uri="{FF2B5EF4-FFF2-40B4-BE49-F238E27FC236}">
                <a16:creationId xmlns:a16="http://schemas.microsoft.com/office/drawing/2014/main" id="{2D47CDFB-27A0-21B8-7735-B5924812F6C8}"/>
              </a:ext>
            </a:extLst>
          </p:cNvPr>
          <p:cNvSpPr txBox="1"/>
          <p:nvPr/>
        </p:nvSpPr>
        <p:spPr>
          <a:xfrm>
            <a:off x="569908" y="3263053"/>
            <a:ext cx="1174325" cy="298672"/>
          </a:xfrm>
          <a:prstGeom prst="rect">
            <a:avLst/>
          </a:prstGeom>
        </p:spPr>
        <p:txBody>
          <a:bodyPr vert="horz" wrap="square" lIns="0" tIns="17780" rIns="0" bIns="0" rtlCol="0">
            <a:spAutoFit/>
          </a:bodyPr>
          <a:lstStyle/>
          <a:p>
            <a:pPr marL="16933">
              <a:spcBef>
                <a:spcPts val="140"/>
              </a:spcBef>
            </a:pPr>
            <a:r>
              <a:rPr spc="-13">
                <a:solidFill>
                  <a:schemeClr val="bg1"/>
                </a:solidFill>
                <a:cs typeface="CiscoSansTT" panose="020B0503020201020303" pitchFamily="34" charset="0"/>
              </a:rPr>
              <a:t>Customers</a:t>
            </a:r>
            <a:endParaRPr>
              <a:solidFill>
                <a:schemeClr val="bg1"/>
              </a:solidFill>
              <a:cs typeface="CiscoSansTT" panose="020B0503020201020303" pitchFamily="34" charset="0"/>
            </a:endParaRPr>
          </a:p>
        </p:txBody>
      </p:sp>
      <p:sp>
        <p:nvSpPr>
          <p:cNvPr id="41" name="object 41">
            <a:extLst>
              <a:ext uri="{FF2B5EF4-FFF2-40B4-BE49-F238E27FC236}">
                <a16:creationId xmlns:a16="http://schemas.microsoft.com/office/drawing/2014/main" id="{B0EA13FF-A484-FA9A-AEA6-61E03742A531}"/>
              </a:ext>
            </a:extLst>
          </p:cNvPr>
          <p:cNvSpPr txBox="1"/>
          <p:nvPr/>
        </p:nvSpPr>
        <p:spPr>
          <a:xfrm>
            <a:off x="9667577" y="3512652"/>
            <a:ext cx="1925320" cy="294953"/>
          </a:xfrm>
          <a:prstGeom prst="rect">
            <a:avLst/>
          </a:prstGeom>
        </p:spPr>
        <p:txBody>
          <a:bodyPr vert="horz" wrap="square" lIns="0" tIns="17780" rIns="0" bIns="0" rtlCol="0">
            <a:spAutoFit/>
          </a:bodyPr>
          <a:lstStyle/>
          <a:p>
            <a:pPr marL="16933">
              <a:spcBef>
                <a:spcPts val="140"/>
              </a:spcBef>
            </a:pPr>
            <a:r>
              <a:rPr>
                <a:solidFill>
                  <a:schemeClr val="bg1"/>
                </a:solidFill>
                <a:cs typeface="CiscoSansTT" panose="020B0503020201020303" pitchFamily="34" charset="0"/>
              </a:rPr>
              <a:t>Business</a:t>
            </a:r>
            <a:r>
              <a:rPr spc="-27">
                <a:solidFill>
                  <a:schemeClr val="bg1"/>
                </a:solidFill>
                <a:cs typeface="CiscoSansTT" panose="020B0503020201020303" pitchFamily="34" charset="0"/>
              </a:rPr>
              <a:t> </a:t>
            </a:r>
            <a:r>
              <a:rPr spc="-13">
                <a:solidFill>
                  <a:schemeClr val="bg1"/>
                </a:solidFill>
                <a:cs typeface="CiscoSansTT" panose="020B0503020201020303" pitchFamily="34" charset="0"/>
              </a:rPr>
              <a:t>Systems</a:t>
            </a:r>
            <a:endParaRPr>
              <a:solidFill>
                <a:schemeClr val="bg1"/>
              </a:solidFill>
              <a:cs typeface="CiscoSansTT" panose="020B0503020201020303" pitchFamily="34" charset="0"/>
            </a:endParaRPr>
          </a:p>
        </p:txBody>
      </p:sp>
      <p:sp>
        <p:nvSpPr>
          <p:cNvPr id="42" name="object 42">
            <a:extLst>
              <a:ext uri="{FF2B5EF4-FFF2-40B4-BE49-F238E27FC236}">
                <a16:creationId xmlns:a16="http://schemas.microsoft.com/office/drawing/2014/main" id="{A21A269B-B786-9B4D-1037-880FB6F768A7}"/>
              </a:ext>
            </a:extLst>
          </p:cNvPr>
          <p:cNvSpPr txBox="1"/>
          <p:nvPr/>
        </p:nvSpPr>
        <p:spPr>
          <a:xfrm>
            <a:off x="9667578" y="3032761"/>
            <a:ext cx="524087" cy="298672"/>
          </a:xfrm>
          <a:prstGeom prst="rect">
            <a:avLst/>
          </a:prstGeom>
        </p:spPr>
        <p:txBody>
          <a:bodyPr vert="horz" wrap="square" lIns="0" tIns="17780" rIns="0" bIns="0" rtlCol="0">
            <a:spAutoFit/>
          </a:bodyPr>
          <a:lstStyle/>
          <a:p>
            <a:pPr marL="16933">
              <a:spcBef>
                <a:spcPts val="140"/>
              </a:spcBef>
            </a:pPr>
            <a:r>
              <a:rPr spc="-27">
                <a:solidFill>
                  <a:schemeClr val="bg1"/>
                </a:solidFill>
                <a:cs typeface="CiscoSansTT" panose="020B0503020201020303" pitchFamily="34" charset="0"/>
              </a:rPr>
              <a:t>User</a:t>
            </a:r>
            <a:endParaRPr>
              <a:solidFill>
                <a:schemeClr val="bg1"/>
              </a:solidFill>
              <a:cs typeface="CiscoSansTT" panose="020B0503020201020303" pitchFamily="34" charset="0"/>
            </a:endParaRPr>
          </a:p>
        </p:txBody>
      </p:sp>
      <p:sp>
        <p:nvSpPr>
          <p:cNvPr id="43" name="object 43">
            <a:extLst>
              <a:ext uri="{FF2B5EF4-FFF2-40B4-BE49-F238E27FC236}">
                <a16:creationId xmlns:a16="http://schemas.microsoft.com/office/drawing/2014/main" id="{11FE59EC-F5A0-01E1-FEFD-A5DF6A1F8FBE}"/>
              </a:ext>
            </a:extLst>
          </p:cNvPr>
          <p:cNvSpPr/>
          <p:nvPr/>
        </p:nvSpPr>
        <p:spPr>
          <a:xfrm>
            <a:off x="8883905" y="3126064"/>
            <a:ext cx="640079" cy="105833"/>
          </a:xfrm>
          <a:custGeom>
            <a:avLst/>
            <a:gdLst/>
            <a:ahLst/>
            <a:cxnLst/>
            <a:rect l="l" t="t" r="r" b="b"/>
            <a:pathLst>
              <a:path w="480059" h="79375">
                <a:moveTo>
                  <a:pt x="404241" y="2793"/>
                </a:moveTo>
                <a:lnTo>
                  <a:pt x="403506" y="76200"/>
                </a:lnTo>
                <a:lnTo>
                  <a:pt x="403478" y="78993"/>
                </a:lnTo>
                <a:lnTo>
                  <a:pt x="468118" y="47370"/>
                </a:lnTo>
                <a:lnTo>
                  <a:pt x="416560" y="47370"/>
                </a:lnTo>
                <a:lnTo>
                  <a:pt x="416560" y="34670"/>
                </a:lnTo>
                <a:lnTo>
                  <a:pt x="466636" y="34670"/>
                </a:lnTo>
                <a:lnTo>
                  <a:pt x="404241" y="2793"/>
                </a:lnTo>
                <a:close/>
              </a:path>
              <a:path w="480059" h="79375">
                <a:moveTo>
                  <a:pt x="76580" y="0"/>
                </a:moveTo>
                <a:lnTo>
                  <a:pt x="0" y="37464"/>
                </a:lnTo>
                <a:lnTo>
                  <a:pt x="75819" y="76200"/>
                </a:lnTo>
                <a:lnTo>
                  <a:pt x="76107" y="47370"/>
                </a:lnTo>
                <a:lnTo>
                  <a:pt x="76136" y="44432"/>
                </a:lnTo>
                <a:lnTo>
                  <a:pt x="63500" y="44432"/>
                </a:lnTo>
                <a:lnTo>
                  <a:pt x="63500" y="31733"/>
                </a:lnTo>
                <a:lnTo>
                  <a:pt x="76263" y="31733"/>
                </a:lnTo>
                <a:lnTo>
                  <a:pt x="76553" y="2793"/>
                </a:lnTo>
                <a:lnTo>
                  <a:pt x="76580" y="0"/>
                </a:lnTo>
                <a:close/>
              </a:path>
              <a:path w="480059" h="79375">
                <a:moveTo>
                  <a:pt x="76263" y="31733"/>
                </a:moveTo>
                <a:lnTo>
                  <a:pt x="76136" y="44432"/>
                </a:lnTo>
                <a:lnTo>
                  <a:pt x="416560" y="47370"/>
                </a:lnTo>
                <a:lnTo>
                  <a:pt x="403795" y="47370"/>
                </a:lnTo>
                <a:lnTo>
                  <a:pt x="403894" y="37464"/>
                </a:lnTo>
                <a:lnTo>
                  <a:pt x="403922" y="34670"/>
                </a:lnTo>
                <a:lnTo>
                  <a:pt x="416560" y="34670"/>
                </a:lnTo>
                <a:lnTo>
                  <a:pt x="76263" y="31733"/>
                </a:lnTo>
                <a:close/>
              </a:path>
              <a:path w="480059" h="79375">
                <a:moveTo>
                  <a:pt x="466636" y="34670"/>
                </a:moveTo>
                <a:lnTo>
                  <a:pt x="416560" y="34670"/>
                </a:lnTo>
                <a:lnTo>
                  <a:pt x="416560" y="47370"/>
                </a:lnTo>
                <a:lnTo>
                  <a:pt x="468118" y="47370"/>
                </a:lnTo>
                <a:lnTo>
                  <a:pt x="480060" y="41528"/>
                </a:lnTo>
                <a:lnTo>
                  <a:pt x="466636" y="34670"/>
                </a:lnTo>
                <a:close/>
              </a:path>
              <a:path w="480059" h="79375">
                <a:moveTo>
                  <a:pt x="76263" y="31733"/>
                </a:moveTo>
                <a:lnTo>
                  <a:pt x="63500" y="31733"/>
                </a:lnTo>
                <a:lnTo>
                  <a:pt x="63500" y="44432"/>
                </a:lnTo>
                <a:lnTo>
                  <a:pt x="76136" y="44432"/>
                </a:lnTo>
                <a:lnTo>
                  <a:pt x="76263" y="31733"/>
                </a:lnTo>
                <a:close/>
              </a:path>
            </a:pathLst>
          </a:custGeom>
          <a:solidFill>
            <a:srgbClr val="FFFFFF"/>
          </a:solidFill>
          <a:ln>
            <a:solidFill>
              <a:schemeClr val="accent1"/>
            </a:solidFill>
          </a:ln>
        </p:spPr>
        <p:txBody>
          <a:bodyPr wrap="square" lIns="0" tIns="0" rIns="0" bIns="0" rtlCol="0"/>
          <a:lstStyle/>
          <a:p>
            <a:endParaRPr sz="2400">
              <a:solidFill>
                <a:schemeClr val="bg1"/>
              </a:solidFill>
            </a:endParaRPr>
          </a:p>
        </p:txBody>
      </p:sp>
      <p:sp>
        <p:nvSpPr>
          <p:cNvPr id="44" name="object 44">
            <a:extLst>
              <a:ext uri="{FF2B5EF4-FFF2-40B4-BE49-F238E27FC236}">
                <a16:creationId xmlns:a16="http://schemas.microsoft.com/office/drawing/2014/main" id="{29A42376-4F96-9CA9-C73F-E2896248EF21}"/>
              </a:ext>
            </a:extLst>
          </p:cNvPr>
          <p:cNvSpPr/>
          <p:nvPr/>
        </p:nvSpPr>
        <p:spPr>
          <a:xfrm>
            <a:off x="8883905" y="3617024"/>
            <a:ext cx="640079" cy="105833"/>
          </a:xfrm>
          <a:custGeom>
            <a:avLst/>
            <a:gdLst/>
            <a:ahLst/>
            <a:cxnLst/>
            <a:rect l="l" t="t" r="r" b="b"/>
            <a:pathLst>
              <a:path w="480059" h="79375">
                <a:moveTo>
                  <a:pt x="404241" y="2793"/>
                </a:moveTo>
                <a:lnTo>
                  <a:pt x="403506" y="76200"/>
                </a:lnTo>
                <a:lnTo>
                  <a:pt x="403478" y="78993"/>
                </a:lnTo>
                <a:lnTo>
                  <a:pt x="468118" y="47370"/>
                </a:lnTo>
                <a:lnTo>
                  <a:pt x="416560" y="47370"/>
                </a:lnTo>
                <a:lnTo>
                  <a:pt x="416560" y="34670"/>
                </a:lnTo>
                <a:lnTo>
                  <a:pt x="466636" y="34670"/>
                </a:lnTo>
                <a:lnTo>
                  <a:pt x="404241" y="2793"/>
                </a:lnTo>
                <a:close/>
              </a:path>
              <a:path w="480059" h="79375">
                <a:moveTo>
                  <a:pt x="76580" y="0"/>
                </a:moveTo>
                <a:lnTo>
                  <a:pt x="0" y="37464"/>
                </a:lnTo>
                <a:lnTo>
                  <a:pt x="75819" y="76200"/>
                </a:lnTo>
                <a:lnTo>
                  <a:pt x="76107" y="47370"/>
                </a:lnTo>
                <a:lnTo>
                  <a:pt x="76136" y="44432"/>
                </a:lnTo>
                <a:lnTo>
                  <a:pt x="63500" y="44432"/>
                </a:lnTo>
                <a:lnTo>
                  <a:pt x="63500" y="31733"/>
                </a:lnTo>
                <a:lnTo>
                  <a:pt x="76263" y="31733"/>
                </a:lnTo>
                <a:lnTo>
                  <a:pt x="76553" y="2793"/>
                </a:lnTo>
                <a:lnTo>
                  <a:pt x="76580" y="0"/>
                </a:lnTo>
                <a:close/>
              </a:path>
              <a:path w="480059" h="79375">
                <a:moveTo>
                  <a:pt x="76263" y="31733"/>
                </a:moveTo>
                <a:lnTo>
                  <a:pt x="76136" y="44432"/>
                </a:lnTo>
                <a:lnTo>
                  <a:pt x="416560" y="47370"/>
                </a:lnTo>
                <a:lnTo>
                  <a:pt x="403795" y="47370"/>
                </a:lnTo>
                <a:lnTo>
                  <a:pt x="403894" y="37464"/>
                </a:lnTo>
                <a:lnTo>
                  <a:pt x="403922" y="34670"/>
                </a:lnTo>
                <a:lnTo>
                  <a:pt x="416560" y="34670"/>
                </a:lnTo>
                <a:lnTo>
                  <a:pt x="76263" y="31733"/>
                </a:lnTo>
                <a:close/>
              </a:path>
              <a:path w="480059" h="79375">
                <a:moveTo>
                  <a:pt x="466636" y="34670"/>
                </a:moveTo>
                <a:lnTo>
                  <a:pt x="416560" y="34670"/>
                </a:lnTo>
                <a:lnTo>
                  <a:pt x="416560" y="47370"/>
                </a:lnTo>
                <a:lnTo>
                  <a:pt x="468118" y="47370"/>
                </a:lnTo>
                <a:lnTo>
                  <a:pt x="480060" y="41529"/>
                </a:lnTo>
                <a:lnTo>
                  <a:pt x="466636" y="34670"/>
                </a:lnTo>
                <a:close/>
              </a:path>
              <a:path w="480059" h="79375">
                <a:moveTo>
                  <a:pt x="76263" y="31733"/>
                </a:moveTo>
                <a:lnTo>
                  <a:pt x="63500" y="31733"/>
                </a:lnTo>
                <a:lnTo>
                  <a:pt x="63500" y="44432"/>
                </a:lnTo>
                <a:lnTo>
                  <a:pt x="76136" y="44432"/>
                </a:lnTo>
                <a:lnTo>
                  <a:pt x="76263" y="31733"/>
                </a:lnTo>
                <a:close/>
              </a:path>
            </a:pathLst>
          </a:custGeom>
          <a:solidFill>
            <a:srgbClr val="FFFFFF"/>
          </a:solidFill>
          <a:ln>
            <a:solidFill>
              <a:schemeClr val="accent1"/>
            </a:solidFill>
          </a:ln>
        </p:spPr>
        <p:txBody>
          <a:bodyPr wrap="square" lIns="0" tIns="0" rIns="0" bIns="0" rtlCol="0"/>
          <a:lstStyle/>
          <a:p>
            <a:endParaRPr sz="2400">
              <a:solidFill>
                <a:schemeClr val="bg1"/>
              </a:solidFill>
            </a:endParaRPr>
          </a:p>
        </p:txBody>
      </p:sp>
      <p:sp>
        <p:nvSpPr>
          <p:cNvPr id="48" name="object 48">
            <a:extLst>
              <a:ext uri="{FF2B5EF4-FFF2-40B4-BE49-F238E27FC236}">
                <a16:creationId xmlns:a16="http://schemas.microsoft.com/office/drawing/2014/main" id="{42FDAAE5-E4F7-87ED-91B1-80A90D750511}"/>
              </a:ext>
            </a:extLst>
          </p:cNvPr>
          <p:cNvSpPr txBox="1"/>
          <p:nvPr/>
        </p:nvSpPr>
        <p:spPr>
          <a:xfrm>
            <a:off x="67598" y="6741904"/>
            <a:ext cx="38945" cy="32424"/>
          </a:xfrm>
          <a:prstGeom prst="rect">
            <a:avLst/>
          </a:prstGeom>
        </p:spPr>
        <p:txBody>
          <a:bodyPr vert="horz" wrap="square" lIns="0" tIns="11853" rIns="0" bIns="0" rtlCol="0">
            <a:spAutoFit/>
          </a:bodyPr>
          <a:lstStyle/>
          <a:p>
            <a:pPr algn="ctr">
              <a:spcBef>
                <a:spcPts val="93"/>
              </a:spcBef>
            </a:pPr>
            <a:r>
              <a:rPr sz="133" spc="-33">
                <a:solidFill>
                  <a:schemeClr val="bg1"/>
                </a:solidFill>
                <a:cs typeface="CiscoSansTT" panose="020B0503020201020303" pitchFamily="34" charset="0"/>
              </a:rPr>
              <a:t>-</a:t>
            </a:r>
            <a:endParaRPr sz="133">
              <a:solidFill>
                <a:schemeClr val="bg1"/>
              </a:solidFill>
              <a:cs typeface="CiscoSansTT" panose="020B0503020201020303" pitchFamily="34" charset="0"/>
            </a:endParaRPr>
          </a:p>
        </p:txBody>
      </p:sp>
      <p:sp>
        <p:nvSpPr>
          <p:cNvPr id="49" name="Title 48">
            <a:extLst>
              <a:ext uri="{FF2B5EF4-FFF2-40B4-BE49-F238E27FC236}">
                <a16:creationId xmlns:a16="http://schemas.microsoft.com/office/drawing/2014/main" id="{C6C6AB82-D073-1FBA-EAD8-FDDB25EBEC8E}"/>
              </a:ext>
            </a:extLst>
          </p:cNvPr>
          <p:cNvSpPr>
            <a:spLocks noGrp="1"/>
          </p:cNvSpPr>
          <p:nvPr>
            <p:ph type="title"/>
          </p:nvPr>
        </p:nvSpPr>
        <p:spPr/>
        <p:txBody>
          <a:bodyPr/>
          <a:lstStyle/>
          <a:p>
            <a:r>
              <a:rPr lang="en-IN"/>
              <a:t>Webex Customer Experience</a:t>
            </a:r>
            <a:endParaRPr lang="en-US"/>
          </a:p>
        </p:txBody>
      </p:sp>
    </p:spTree>
    <p:extLst>
      <p:ext uri="{BB962C8B-B14F-4D97-AF65-F5344CB8AC3E}">
        <p14:creationId xmlns:p14="http://schemas.microsoft.com/office/powerpoint/2010/main" val="93617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isco Light 03-24-2025">
  <a:themeElements>
    <a:clrScheme name="Cisco Light 03-14-2024">
      <a:dk1>
        <a:srgbClr val="07182D"/>
      </a:dk1>
      <a:lt1>
        <a:srgbClr val="FFFFFF"/>
      </a:lt1>
      <a:dk2>
        <a:srgbClr val="525E6C"/>
      </a:dk2>
      <a:lt2>
        <a:srgbClr val="B4B9C0"/>
      </a:lt2>
      <a:accent1>
        <a:srgbClr val="16BDEB"/>
      </a:accent1>
      <a:accent2>
        <a:srgbClr val="3070E7"/>
      </a:accent2>
      <a:accent3>
        <a:srgbClr val="FF007F"/>
      </a:accent3>
      <a:accent4>
        <a:srgbClr val="FF9000"/>
      </a:accent4>
      <a:accent5>
        <a:srgbClr val="D6D6D6"/>
      </a:accent5>
      <a:accent6>
        <a:srgbClr val="6B6B6B"/>
      </a:accent6>
      <a:hlink>
        <a:srgbClr val="07182D"/>
      </a:hlink>
      <a:folHlink>
        <a:srgbClr val="C0C0C0"/>
      </a:folHlink>
    </a:clrScheme>
    <a:fontScheme name="Cisco PowerPoint 02-26-2025">
      <a:majorFont>
        <a:latin typeface="CiscoSansTT Medium"/>
        <a:ea typeface=""/>
        <a:cs typeface=""/>
      </a:majorFont>
      <a:minorFont>
        <a:latin typeface="CiscoSansT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5875">
          <a:solidFill>
            <a:schemeClr val="bg2"/>
          </a:solidFill>
        </a:ln>
        <a:effectLst/>
      </a:spPr>
      <a:bodyPr lIns="182880" tIns="182880" rIns="182880" bIns="182880" rtlCol="0" anchor="ctr"/>
      <a:lstStyle>
        <a:defPPr algn="ctr">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defTabSz="912276" rtl="0" eaLnBrk="1" fontAlgn="base" hangingPunct="1">
          <a:lnSpc>
            <a:spcPct val="100000"/>
          </a:lnSpc>
          <a:spcBef>
            <a:spcPts val="0"/>
          </a:spcBef>
          <a:spcAft>
            <a:spcPts val="1000"/>
          </a:spcAft>
          <a:buClr>
            <a:schemeClr val="bg1"/>
          </a:buClr>
          <a:buSzPct val="100000"/>
          <a:defRPr sz="1600" kern="1200" dirty="0" err="1" smtClean="0">
            <a:solidFill>
              <a:schemeClr val="bg1"/>
            </a:solidFill>
            <a:latin typeface="+mn-lt"/>
            <a:ea typeface="ＭＳ Ｐゴシック" charset="0"/>
          </a:defRPr>
        </a:defPPr>
      </a:lstStyle>
    </a:txDef>
  </a:objectDefaults>
  <a:extraClrSchemeLst/>
  <a:extLst>
    <a:ext uri="{05A4C25C-085E-4340-85A3-A5531E510DB2}">
      <thm15:themeFamily xmlns:thm15="http://schemas.microsoft.com/office/thememl/2012/main" name="Presentation20" id="{BFB75934-F549-0C48-91CB-F3AB1AC4B990}" vid="{B218CBEE-3133-2345-84D7-F7AEA057FD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isco PowerPoint 02-26-2025">
      <a:majorFont>
        <a:latin typeface="CiscoSansTT Medium"/>
        <a:ea typeface=""/>
        <a:cs typeface=""/>
      </a:majorFont>
      <a:minorFont>
        <a:latin typeface="CiscoSansT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350f17d-79ea-4cca-964e-f8a8d59e4b46" xsi:nil="true"/>
    <lcf76f155ced4ddcb4097134ff3c332f xmlns="a3c4217f-e55e-4a43-8154-c775661bad1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A5CBAED6EE5041A932E0A489372754" ma:contentTypeVersion="19" ma:contentTypeDescription="Create a new document." ma:contentTypeScope="" ma:versionID="da38e9808c88a3154b8e7f11aedb2519">
  <xsd:schema xmlns:xsd="http://www.w3.org/2001/XMLSchema" xmlns:xs="http://www.w3.org/2001/XMLSchema" xmlns:p="http://schemas.microsoft.com/office/2006/metadata/properties" xmlns:ns2="a3c4217f-e55e-4a43-8154-c775661bad14" xmlns:ns3="9350f17d-79ea-4cca-964e-f8a8d59e4b46" targetNamespace="http://schemas.microsoft.com/office/2006/metadata/properties" ma:root="true" ma:fieldsID="626908cd891cb8f470b1aa92b5779753" ns2:_="" ns3:_="">
    <xsd:import namespace="a3c4217f-e55e-4a43-8154-c775661bad14"/>
    <xsd:import namespace="9350f17d-79ea-4cca-964e-f8a8d59e4b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c4217f-e55e-4a43-8154-c775661bad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350f17d-79ea-4cca-964e-f8a8d59e4b4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40a483d-37e5-49f2-b3ea-6ed524e36caa}" ma:internalName="TaxCatchAll" ma:showField="CatchAllData" ma:web="9350f17d-79ea-4cca-964e-f8a8d59e4b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4038E7-FB52-431F-B3F9-25BC914EA0A8}">
  <ds:schemaRefs>
    <ds:schemaRef ds:uri="http://purl.org/dc/terms/"/>
    <ds:schemaRef ds:uri="http://www.w3.org/XML/1998/namespace"/>
    <ds:schemaRef ds:uri="http://purl.org/dc/elements/1.1/"/>
    <ds:schemaRef ds:uri="http://schemas.microsoft.com/office/infopath/2007/PartnerControls"/>
    <ds:schemaRef ds:uri="a3c4217f-e55e-4a43-8154-c775661bad14"/>
    <ds:schemaRef ds:uri="http://schemas.microsoft.com/office/2006/documentManagement/types"/>
    <ds:schemaRef ds:uri="http://schemas.openxmlformats.org/package/2006/metadata/core-properties"/>
    <ds:schemaRef ds:uri="9350f17d-79ea-4cca-964e-f8a8d59e4b46"/>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ADEDFC8-D3EC-4B15-A92B-874959124B90}">
  <ds:schemaRefs>
    <ds:schemaRef ds:uri="http://schemas.microsoft.com/sharepoint/v3/contenttype/forms"/>
  </ds:schemaRefs>
</ds:datastoreItem>
</file>

<file path=customXml/itemProps3.xml><?xml version="1.0" encoding="utf-8"?>
<ds:datastoreItem xmlns:ds="http://schemas.openxmlformats.org/officeDocument/2006/customXml" ds:itemID="{B7BC34AF-1A6B-432E-8813-221BA56858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c4217f-e55e-4a43-8154-c775661bad14"/>
    <ds:schemaRef ds:uri="9350f17d-79ea-4cca-964e-f8a8d59e4b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Cisco Light 03-24-2025</Template>
  <TotalTime>324</TotalTime>
  <Words>3317</Words>
  <Application>Microsoft Office PowerPoint</Application>
  <PresentationFormat>Widescreen</PresentationFormat>
  <Paragraphs>598</Paragraphs>
  <Slides>38</Slides>
  <Notes>21</Notes>
  <HiddenSlides>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CiscoSansTT Medium</vt:lpstr>
      <vt:lpstr>Calibri</vt:lpstr>
      <vt:lpstr>CiscoSansTT</vt:lpstr>
      <vt:lpstr>Aptos</vt:lpstr>
      <vt:lpstr>CiscoSansCHS</vt:lpstr>
      <vt:lpstr>CiscoSansTT Light</vt:lpstr>
      <vt:lpstr>Inter Bold</vt:lpstr>
      <vt:lpstr>Montserrat</vt:lpstr>
      <vt:lpstr>CiscoSansTT Thin</vt:lpstr>
      <vt:lpstr>Helvetica Neue Medium</vt:lpstr>
      <vt:lpstr>Wingdings</vt:lpstr>
      <vt:lpstr>Arial</vt:lpstr>
      <vt:lpstr>MS PGothic</vt:lpstr>
      <vt:lpstr>Inter</vt:lpstr>
      <vt:lpstr>Cisco Light 03-24-2025</vt:lpstr>
      <vt:lpstr>Hands-on AI in Action with Webex Contact Center</vt:lpstr>
      <vt:lpstr>Cisco Webex App</vt:lpstr>
      <vt:lpstr>Agenda</vt:lpstr>
      <vt:lpstr>PowerPoint Presentation</vt:lpstr>
      <vt:lpstr>PowerPoint Presentation</vt:lpstr>
      <vt:lpstr>PowerPoint Presentation</vt:lpstr>
      <vt:lpstr>AI is rapidly solving the harder problems</vt:lpstr>
      <vt:lpstr>AI is embedded across everything we do  </vt:lpstr>
      <vt:lpstr>Webex Customer Experience</vt:lpstr>
      <vt:lpstr>Before We Begin….</vt:lpstr>
      <vt:lpstr>PowerPoint Presentation</vt:lpstr>
      <vt:lpstr>Hands-on AI in Action with Webex Contact Center</vt:lpstr>
      <vt:lpstr>PowerPoint Presentation</vt:lpstr>
      <vt:lpstr>Agenda</vt:lpstr>
      <vt:lpstr>PowerPoint Presentation</vt:lpstr>
      <vt:lpstr>PowerPoint Presentation</vt:lpstr>
      <vt:lpstr>PowerPoint Presentation</vt:lpstr>
      <vt:lpstr>Customer Experiences Flow</vt:lpstr>
      <vt:lpstr>Problem with that Experience? </vt:lpstr>
      <vt:lpstr>Assisting Agents at Every Step</vt:lpstr>
      <vt:lpstr>PowerPoint Presentation</vt:lpstr>
      <vt:lpstr>Users and Interfaces </vt:lpstr>
      <vt:lpstr>PowerPoint Presentation</vt:lpstr>
      <vt:lpstr>Control Hub : Contact Center Overview</vt:lpstr>
      <vt:lpstr>PowerPoint Presentation</vt:lpstr>
      <vt:lpstr>AI Studio</vt:lpstr>
      <vt:lpstr>Lab Instructions</vt:lpstr>
      <vt:lpstr>Lab Access</vt:lpstr>
      <vt:lpstr>Let's Go!!</vt:lpstr>
      <vt:lpstr>Thank you</vt:lpstr>
      <vt:lpstr>Cisco</vt:lpstr>
      <vt:lpstr>Template usage guidance</vt:lpstr>
      <vt:lpstr>Everyone is responsible</vt:lpstr>
      <vt:lpstr>Our typeface</vt:lpstr>
      <vt:lpstr>Ensuring our brand is accessible for all</vt:lpstr>
      <vt:lpstr>CiscoSansTT font family</vt:lpstr>
      <vt:lpstr>Colors and elements</vt:lpstr>
      <vt:lpstr>Only use the themes provided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Angie Yamanaka -X (ayamanak - CHANNEL IMPACT at Cisco)</dc:creator>
  <cp:keywords/>
  <cp:lastModifiedBy>Dominic Franklin Gonsalves (domgonsa)</cp:lastModifiedBy>
  <cp:revision>2</cp:revision>
  <dcterms:created xsi:type="dcterms:W3CDTF">2025-05-07T20:35:21Z</dcterms:created>
  <dcterms:modified xsi:type="dcterms:W3CDTF">2025-10-29T03:11:16Z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189e4fd-a2fa-47bf-9b21-17f706ee2968_Enabled">
    <vt:lpwstr>true</vt:lpwstr>
  </property>
  <property fmtid="{D5CDD505-2E9C-101B-9397-08002B2CF9AE}" pid="3" name="MSIP_Label_a189e4fd-a2fa-47bf-9b21-17f706ee2968_SetDate">
    <vt:lpwstr>2025-03-25T03:02:05Z</vt:lpwstr>
  </property>
  <property fmtid="{D5CDD505-2E9C-101B-9397-08002B2CF9AE}" pid="4" name="MSIP_Label_a189e4fd-a2fa-47bf-9b21-17f706ee2968_Method">
    <vt:lpwstr>Privileged</vt:lpwstr>
  </property>
  <property fmtid="{D5CDD505-2E9C-101B-9397-08002B2CF9AE}" pid="5" name="MSIP_Label_a189e4fd-a2fa-47bf-9b21-17f706ee2968_Name">
    <vt:lpwstr>Cisco Public Label</vt:lpwstr>
  </property>
  <property fmtid="{D5CDD505-2E9C-101B-9397-08002B2CF9AE}" pid="6" name="MSIP_Label_a189e4fd-a2fa-47bf-9b21-17f706ee2968_SiteId">
    <vt:lpwstr>5ae1af62-9505-4097-a69a-c1553ef7840e</vt:lpwstr>
  </property>
  <property fmtid="{D5CDD505-2E9C-101B-9397-08002B2CF9AE}" pid="7" name="MSIP_Label_a189e4fd-a2fa-47bf-9b21-17f706ee2968_ActionId">
    <vt:lpwstr>a9bf7799-6596-4b90-b34b-bc5105c1ef14</vt:lpwstr>
  </property>
  <property fmtid="{D5CDD505-2E9C-101B-9397-08002B2CF9AE}" pid="8" name="MSIP_Label_a189e4fd-a2fa-47bf-9b21-17f706ee2968_ContentBits">
    <vt:lpwstr>2</vt:lpwstr>
  </property>
  <property fmtid="{D5CDD505-2E9C-101B-9397-08002B2CF9AE}" pid="9" name="MSIP_Label_a189e4fd-a2fa-47bf-9b21-17f706ee2968_Tag">
    <vt:lpwstr>10, 0, 1, 1</vt:lpwstr>
  </property>
  <property fmtid="{D5CDD505-2E9C-101B-9397-08002B2CF9AE}" pid="10" name="ClassificationContentMarkingFooterLocations">
    <vt:lpwstr>Cisco Light 03-24-2025:8</vt:lpwstr>
  </property>
  <property fmtid="{D5CDD505-2E9C-101B-9397-08002B2CF9AE}" pid="11" name="ClassificationContentMarkingFooterText">
    <vt:lpwstr>-</vt:lpwstr>
  </property>
  <property fmtid="{D5CDD505-2E9C-101B-9397-08002B2CF9AE}" pid="12" name="ContentTypeId">
    <vt:lpwstr>0x01010054A5CBAED6EE5041A932E0A489372754</vt:lpwstr>
  </property>
  <property fmtid="{D5CDD505-2E9C-101B-9397-08002B2CF9AE}" pid="13" name="MediaServiceImageTags">
    <vt:lpwstr/>
  </property>
</Properties>
</file>